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21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68625" y="697225"/>
            <a:ext cx="4673825"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0: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20:notes"/>
          <p:cNvSpPr>
            <a:spLocks noGrp="1" noRot="1" noChangeAspect="1"/>
          </p:cNvSpPr>
          <p:nvPr>
            <p:ph type="sldImg" idx="2"/>
          </p:nvPr>
        </p:nvSpPr>
        <p:spPr>
          <a:xfrm>
            <a:off x="1168625" y="697225"/>
            <a:ext cx="4673825"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1: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2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22: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2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23: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2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24: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2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5: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3183b87aea_0_1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3183b87aea_0_1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2"/>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6" name="Google Shape;16;p2"/>
          <p:cNvSpPr/>
          <p:nvPr/>
        </p:nvSpPr>
        <p:spPr>
          <a:xfrm>
            <a:off x="1307870" y="1267730"/>
            <a:ext cx="9576262" cy="4307950"/>
          </a:xfrm>
          <a:prstGeom prst="rect">
            <a:avLst/>
          </a:prstGeom>
          <a:blipFill rotWithShape="1">
            <a:blip r:embed="rId2">
              <a:alphaModFix/>
            </a:blip>
            <a:tile tx="0" ty="0" sx="60000" sy="60000" flip="none" algn="tl"/>
          </a:blip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135880" y="1267730"/>
            <a:ext cx="1920240" cy="7315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a:off x="5250180" y="1267730"/>
            <a:ext cx="1691640" cy="615934"/>
            <a:chOff x="5250180" y="1267730"/>
            <a:chExt cx="1691640" cy="615934"/>
          </a:xfrm>
        </p:grpSpPr>
        <p:cxnSp>
          <p:nvCxnSpPr>
            <p:cNvPr id="20" name="Google Shape;20;p2"/>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21" name="Google Shape;21;p2"/>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22" name="Google Shape;22;p2"/>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23" name="Google Shape;23;p2"/>
          <p:cNvSpPr txBox="1">
            <a:spLocks noGrp="1"/>
          </p:cNvSpPr>
          <p:nvPr>
            <p:ph type="ctrTitle"/>
          </p:nvPr>
        </p:nvSpPr>
        <p:spPr>
          <a:xfrm>
            <a:off x="1629103" y="2244830"/>
            <a:ext cx="8933796" cy="2437232"/>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Avenir"/>
              <a:buNone/>
              <a:defRPr sz="6800" b="0" cap="none">
                <a:solidFill>
                  <a:srgbClr val="262626"/>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
          <p:cNvSpPr txBox="1">
            <a:spLocks noGrp="1"/>
          </p:cNvSpPr>
          <p:nvPr>
            <p:ph type="subTitle" idx="1"/>
          </p:nvPr>
        </p:nvSpPr>
        <p:spPr>
          <a:xfrm>
            <a:off x="1629101" y="4682062"/>
            <a:ext cx="8936846" cy="457201"/>
          </a:xfrm>
          <a:prstGeom prst="rect">
            <a:avLst/>
          </a:prstGeom>
          <a:noFill/>
          <a:ln>
            <a:noFill/>
          </a:ln>
        </p:spPr>
        <p:txBody>
          <a:bodyPr spcFirstLastPara="1" wrap="square" lIns="91425" tIns="45700" rIns="91425" bIns="45700" anchor="t" anchorCtr="0">
            <a:normAutofit/>
          </a:bodyPr>
          <a:lstStyle>
            <a:lvl1pPr lvl="0" algn="ctr">
              <a:lnSpc>
                <a:spcPct val="110000"/>
              </a:lnSpc>
              <a:spcBef>
                <a:spcPts val="0"/>
              </a:spcBef>
              <a:spcAft>
                <a:spcPts val="0"/>
              </a:spcAft>
              <a:buSzPts val="1800"/>
              <a:buNone/>
              <a:defRPr sz="1800">
                <a:solidFill>
                  <a:srgbClr val="0C0C0C"/>
                </a:solidFill>
              </a:defRPr>
            </a:lvl1pPr>
            <a:lvl2pPr lvl="1" algn="ctr">
              <a:lnSpc>
                <a:spcPct val="110000"/>
              </a:lnSpc>
              <a:spcBef>
                <a:spcPts val="500"/>
              </a:spcBef>
              <a:spcAft>
                <a:spcPts val="0"/>
              </a:spcAft>
              <a:buSzPts val="1600"/>
              <a:buNone/>
              <a:defRPr sz="1600"/>
            </a:lvl2pPr>
            <a:lvl3pPr lvl="2" algn="ctr">
              <a:lnSpc>
                <a:spcPct val="110000"/>
              </a:lnSpc>
              <a:spcBef>
                <a:spcPts val="500"/>
              </a:spcBef>
              <a:spcAft>
                <a:spcPts val="0"/>
              </a:spcAft>
              <a:buSzPts val="1600"/>
              <a:buNone/>
              <a:defRPr sz="1600"/>
            </a:lvl3pPr>
            <a:lvl4pPr lvl="3" algn="ctr">
              <a:lnSpc>
                <a:spcPct val="110000"/>
              </a:lnSpc>
              <a:spcBef>
                <a:spcPts val="500"/>
              </a:spcBef>
              <a:spcAft>
                <a:spcPts val="0"/>
              </a:spcAft>
              <a:buSzPts val="1600"/>
              <a:buNone/>
              <a:defRPr sz="1600"/>
            </a:lvl4pPr>
            <a:lvl5pPr lvl="4" algn="ctr">
              <a:lnSpc>
                <a:spcPct val="11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25" name="Google Shape;25;p2"/>
          <p:cNvSpPr txBox="1">
            <a:spLocks noGrp="1"/>
          </p:cNvSpPr>
          <p:nvPr>
            <p:ph type="dt" idx="10"/>
          </p:nvPr>
        </p:nvSpPr>
        <p:spPr>
          <a:xfrm>
            <a:off x="5318760" y="1341256"/>
            <a:ext cx="1554480" cy="48554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Avenir"/>
                <a:ea typeface="Avenir"/>
                <a:cs typeface="Avenir"/>
                <a:sym typeface="Avenir"/>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
          <p:cNvSpPr txBox="1">
            <a:spLocks noGrp="1"/>
          </p:cNvSpPr>
          <p:nvPr>
            <p:ph type="ftr" idx="11"/>
          </p:nvPr>
        </p:nvSpPr>
        <p:spPr>
          <a:xfrm>
            <a:off x="1629100" y="5177408"/>
            <a:ext cx="5730295"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
          <p:cNvSpPr txBox="1">
            <a:spLocks noGrp="1"/>
          </p:cNvSpPr>
          <p:nvPr>
            <p:ph type="sldNum" idx="12"/>
          </p:nvPr>
        </p:nvSpPr>
        <p:spPr>
          <a:xfrm>
            <a:off x="8606920" y="5177408"/>
            <a:ext cx="1955980"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800" b="0" i="0" u="none" strike="noStrike" cap="none">
                <a:solidFill>
                  <a:srgbClr val="262626"/>
                </a:solidFill>
                <a:latin typeface="Avenir"/>
                <a:ea typeface="Avenir"/>
                <a:cs typeface="Avenir"/>
                <a:sym typeface="Avenir"/>
              </a:defRPr>
            </a:lvl1pPr>
            <a:lvl2pPr marL="0" lvl="1" indent="0" algn="r">
              <a:spcBef>
                <a:spcPts val="0"/>
              </a:spcBef>
              <a:buNone/>
              <a:defRPr sz="800" b="0" i="0" u="none" strike="noStrike" cap="none">
                <a:solidFill>
                  <a:srgbClr val="262626"/>
                </a:solidFill>
                <a:latin typeface="Avenir"/>
                <a:ea typeface="Avenir"/>
                <a:cs typeface="Avenir"/>
                <a:sym typeface="Avenir"/>
              </a:defRPr>
            </a:lvl2pPr>
            <a:lvl3pPr marL="0" lvl="2" indent="0" algn="r">
              <a:spcBef>
                <a:spcPts val="0"/>
              </a:spcBef>
              <a:buNone/>
              <a:defRPr sz="800" b="0" i="0" u="none" strike="noStrike" cap="none">
                <a:solidFill>
                  <a:srgbClr val="262626"/>
                </a:solidFill>
                <a:latin typeface="Avenir"/>
                <a:ea typeface="Avenir"/>
                <a:cs typeface="Avenir"/>
                <a:sym typeface="Avenir"/>
              </a:defRPr>
            </a:lvl3pPr>
            <a:lvl4pPr marL="0" lvl="3" indent="0" algn="r">
              <a:spcBef>
                <a:spcPts val="0"/>
              </a:spcBef>
              <a:buNone/>
              <a:defRPr sz="800" b="0" i="0" u="none" strike="noStrike" cap="none">
                <a:solidFill>
                  <a:srgbClr val="262626"/>
                </a:solidFill>
                <a:latin typeface="Avenir"/>
                <a:ea typeface="Avenir"/>
                <a:cs typeface="Avenir"/>
                <a:sym typeface="Avenir"/>
              </a:defRPr>
            </a:lvl4pPr>
            <a:lvl5pPr marL="0" lvl="4" indent="0" algn="r">
              <a:spcBef>
                <a:spcPts val="0"/>
              </a:spcBef>
              <a:buNone/>
              <a:defRPr sz="800" b="0" i="0" u="none" strike="noStrike" cap="none">
                <a:solidFill>
                  <a:srgbClr val="262626"/>
                </a:solidFill>
                <a:latin typeface="Avenir"/>
                <a:ea typeface="Avenir"/>
                <a:cs typeface="Avenir"/>
                <a:sym typeface="Avenir"/>
              </a:defRPr>
            </a:lvl5pPr>
            <a:lvl6pPr marL="0" lvl="5" indent="0" algn="r">
              <a:spcBef>
                <a:spcPts val="0"/>
              </a:spcBef>
              <a:buNone/>
              <a:defRPr sz="800" b="0" i="0" u="none" strike="noStrike" cap="none">
                <a:solidFill>
                  <a:srgbClr val="262626"/>
                </a:solidFill>
                <a:latin typeface="Avenir"/>
                <a:ea typeface="Avenir"/>
                <a:cs typeface="Avenir"/>
                <a:sym typeface="Avenir"/>
              </a:defRPr>
            </a:lvl6pPr>
            <a:lvl7pPr marL="0" lvl="6" indent="0" algn="r">
              <a:spcBef>
                <a:spcPts val="0"/>
              </a:spcBef>
              <a:buNone/>
              <a:defRPr sz="800" b="0" i="0" u="none" strike="noStrike" cap="none">
                <a:solidFill>
                  <a:srgbClr val="262626"/>
                </a:solidFill>
                <a:latin typeface="Avenir"/>
                <a:ea typeface="Avenir"/>
                <a:cs typeface="Avenir"/>
                <a:sym typeface="Avenir"/>
              </a:defRPr>
            </a:lvl7pPr>
            <a:lvl8pPr marL="0" lvl="7" indent="0" algn="r">
              <a:spcBef>
                <a:spcPts val="0"/>
              </a:spcBef>
              <a:buNone/>
              <a:defRPr sz="800" b="0" i="0" u="none" strike="noStrike" cap="none">
                <a:solidFill>
                  <a:srgbClr val="262626"/>
                </a:solidFill>
                <a:latin typeface="Avenir"/>
                <a:ea typeface="Avenir"/>
                <a:cs typeface="Avenir"/>
                <a:sym typeface="Avenir"/>
              </a:defRPr>
            </a:lvl8pPr>
            <a:lvl9pPr marL="0" lvl="8" indent="0" algn="r">
              <a:spcBef>
                <a:spcPts val="0"/>
              </a:spcBef>
              <a:buNone/>
              <a:defRPr sz="800" b="0" i="0" u="none" strike="noStrike" cap="none">
                <a:solidFill>
                  <a:srgbClr val="262626"/>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1"/>
        <p:cNvGrpSpPr/>
        <p:nvPr/>
      </p:nvGrpSpPr>
      <p:grpSpPr>
        <a:xfrm>
          <a:off x="0" y="0"/>
          <a:ext cx="0" cy="0"/>
          <a:chOff x="0" y="0"/>
          <a:chExt cx="0" cy="0"/>
        </a:xfrm>
      </p:grpSpPr>
      <p:sp>
        <p:nvSpPr>
          <p:cNvPr id="92" name="Google Shape;92;p1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1"/>
          <p:cNvSpPr txBox="1">
            <a:spLocks noGrp="1"/>
          </p:cNvSpPr>
          <p:nvPr>
            <p:ph type="body" idx="1"/>
          </p:nvPr>
        </p:nvSpPr>
        <p:spPr>
          <a:xfrm rot="5400000">
            <a:off x="4171188" y="-1001268"/>
            <a:ext cx="3849624" cy="100584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94" name="Google Shape;94;p11"/>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1"/>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1"/>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7"/>
        <p:cNvGrpSpPr/>
        <p:nvPr/>
      </p:nvGrpSpPr>
      <p:grpSpPr>
        <a:xfrm>
          <a:off x="0" y="0"/>
          <a:ext cx="0" cy="0"/>
          <a:chOff x="0" y="0"/>
          <a:chExt cx="0" cy="0"/>
        </a:xfrm>
      </p:grpSpPr>
      <p:sp>
        <p:nvSpPr>
          <p:cNvPr id="98" name="Google Shape;98;p12"/>
          <p:cNvSpPr txBox="1">
            <a:spLocks noGrp="1"/>
          </p:cNvSpPr>
          <p:nvPr>
            <p:ph type="title"/>
          </p:nvPr>
        </p:nvSpPr>
        <p:spPr>
          <a:xfrm rot="5400000">
            <a:off x="7543800" y="2209800"/>
            <a:ext cx="5257800" cy="2362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2"/>
          <p:cNvSpPr txBox="1">
            <a:spLocks noGrp="1"/>
          </p:cNvSpPr>
          <p:nvPr>
            <p:ph type="body" idx="1"/>
          </p:nvPr>
        </p:nvSpPr>
        <p:spPr>
          <a:xfrm rot="5400000">
            <a:off x="2247900" y="-647700"/>
            <a:ext cx="5257800" cy="80772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00" name="Google Shape;100;p12"/>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8"/>
        <p:cNvGrpSpPr/>
        <p:nvPr/>
      </p:nvGrpSpPr>
      <p:grpSpPr>
        <a:xfrm>
          <a:off x="0" y="0"/>
          <a:ext cx="0" cy="0"/>
          <a:chOff x="0" y="0"/>
          <a:chExt cx="0" cy="0"/>
        </a:xfrm>
      </p:grpSpPr>
      <p:sp>
        <p:nvSpPr>
          <p:cNvPr id="29" name="Google Shape;29;p3"/>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txBox="1">
            <a:spLocks noGrp="1"/>
          </p:cNvSpPr>
          <p:nvPr>
            <p:ph type="title"/>
          </p:nvPr>
        </p:nvSpPr>
        <p:spPr>
          <a:xfrm>
            <a:off x="8458200" y="607392"/>
            <a:ext cx="3161963" cy="164592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Avenir"/>
              <a:buNone/>
              <a:defRPr sz="3200" b="0" cap="none">
                <a:solidFill>
                  <a:schemeClr val="dk1"/>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
          <p:cNvSpPr txBox="1">
            <a:spLocks noGrp="1"/>
          </p:cNvSpPr>
          <p:nvPr>
            <p:ph type="body" idx="1"/>
          </p:nvPr>
        </p:nvSpPr>
        <p:spPr>
          <a:xfrm>
            <a:off x="685800" y="609600"/>
            <a:ext cx="6858000" cy="5334000"/>
          </a:xfrm>
          <a:prstGeom prst="rect">
            <a:avLst/>
          </a:prstGeom>
          <a:noFill/>
          <a:ln>
            <a:noFill/>
          </a:ln>
        </p:spPr>
        <p:txBody>
          <a:bodyPr spcFirstLastPara="1" wrap="square" lIns="91425" tIns="45700" rIns="91425" bIns="45700" anchor="t" anchorCtr="0">
            <a:normAutofit/>
          </a:bodyPr>
          <a:lstStyle>
            <a:lvl1pPr marL="457200" lvl="0" indent="-349250" algn="l">
              <a:lnSpc>
                <a:spcPct val="110000"/>
              </a:lnSpc>
              <a:spcBef>
                <a:spcPts val="900"/>
              </a:spcBef>
              <a:spcAft>
                <a:spcPts val="0"/>
              </a:spcAft>
              <a:buSzPts val="1900"/>
              <a:buChar char="◦"/>
              <a:defRPr sz="19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33" name="Google Shape;33;p3"/>
          <p:cNvSpPr txBox="1">
            <a:spLocks noGrp="1"/>
          </p:cNvSpPr>
          <p:nvPr>
            <p:ph type="body" idx="2"/>
          </p:nvPr>
        </p:nvSpPr>
        <p:spPr>
          <a:xfrm>
            <a:off x="8458200" y="2336800"/>
            <a:ext cx="3161963" cy="3606800"/>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10000"/>
              </a:lnSpc>
              <a:spcBef>
                <a:spcPts val="500"/>
              </a:spcBef>
              <a:spcAft>
                <a:spcPts val="0"/>
              </a:spcAft>
              <a:buSzPts val="1200"/>
              <a:buNone/>
              <a:defRPr sz="1200"/>
            </a:lvl2pPr>
            <a:lvl3pPr marL="1371600" lvl="2" indent="-228600" algn="l">
              <a:lnSpc>
                <a:spcPct val="110000"/>
              </a:lnSpc>
              <a:spcBef>
                <a:spcPts val="500"/>
              </a:spcBef>
              <a:spcAft>
                <a:spcPts val="0"/>
              </a:spcAft>
              <a:buSzPts val="1000"/>
              <a:buNone/>
              <a:defRPr sz="1000"/>
            </a:lvl3pPr>
            <a:lvl4pPr marL="1828800" lvl="3" indent="-228600" algn="l">
              <a:lnSpc>
                <a:spcPct val="110000"/>
              </a:lnSpc>
              <a:spcBef>
                <a:spcPts val="500"/>
              </a:spcBef>
              <a:spcAft>
                <a:spcPts val="0"/>
              </a:spcAft>
              <a:buSzPts val="900"/>
              <a:buNone/>
              <a:defRPr sz="900"/>
            </a:lvl4pPr>
            <a:lvl5pPr marL="2286000" lvl="4" indent="-228600" algn="l">
              <a:lnSpc>
                <a:spcPct val="11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34" name="Google Shape;34;p3"/>
          <p:cNvSpPr txBox="1">
            <a:spLocks noGrp="1"/>
          </p:cNvSpPr>
          <p:nvPr>
            <p:ph type="dt" idx="10"/>
          </p:nvPr>
        </p:nvSpPr>
        <p:spPr>
          <a:xfrm>
            <a:off x="5588000" y="6035040"/>
            <a:ext cx="1955800"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
          <p:cNvSpPr txBox="1">
            <a:spLocks noGrp="1"/>
          </p:cNvSpPr>
          <p:nvPr>
            <p:ph type="ftr" idx="11"/>
          </p:nvPr>
        </p:nvSpPr>
        <p:spPr>
          <a:xfrm>
            <a:off x="685801" y="6035040"/>
            <a:ext cx="45847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
          <p:cNvSpPr txBox="1">
            <a:spLocks noGrp="1"/>
          </p:cNvSpPr>
          <p:nvPr>
            <p:ph type="sldNum" idx="12"/>
          </p:nvPr>
        </p:nvSpPr>
        <p:spPr>
          <a:xfrm>
            <a:off x="10396728" y="6035040"/>
            <a:ext cx="1223435"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800" b="0" i="0" u="none" strike="noStrike" cap="none">
                <a:solidFill>
                  <a:srgbClr val="262626"/>
                </a:solidFill>
                <a:latin typeface="Avenir"/>
                <a:ea typeface="Avenir"/>
                <a:cs typeface="Avenir"/>
                <a:sym typeface="Avenir"/>
              </a:defRPr>
            </a:lvl1pPr>
            <a:lvl2pPr marL="0" lvl="1" indent="0" algn="r">
              <a:spcBef>
                <a:spcPts val="0"/>
              </a:spcBef>
              <a:buNone/>
              <a:defRPr sz="800" b="0" i="0" u="none" strike="noStrike" cap="none">
                <a:solidFill>
                  <a:srgbClr val="262626"/>
                </a:solidFill>
                <a:latin typeface="Avenir"/>
                <a:ea typeface="Avenir"/>
                <a:cs typeface="Avenir"/>
                <a:sym typeface="Avenir"/>
              </a:defRPr>
            </a:lvl2pPr>
            <a:lvl3pPr marL="0" lvl="2" indent="0" algn="r">
              <a:spcBef>
                <a:spcPts val="0"/>
              </a:spcBef>
              <a:buNone/>
              <a:defRPr sz="800" b="0" i="0" u="none" strike="noStrike" cap="none">
                <a:solidFill>
                  <a:srgbClr val="262626"/>
                </a:solidFill>
                <a:latin typeface="Avenir"/>
                <a:ea typeface="Avenir"/>
                <a:cs typeface="Avenir"/>
                <a:sym typeface="Avenir"/>
              </a:defRPr>
            </a:lvl3pPr>
            <a:lvl4pPr marL="0" lvl="3" indent="0" algn="r">
              <a:spcBef>
                <a:spcPts val="0"/>
              </a:spcBef>
              <a:buNone/>
              <a:defRPr sz="800" b="0" i="0" u="none" strike="noStrike" cap="none">
                <a:solidFill>
                  <a:srgbClr val="262626"/>
                </a:solidFill>
                <a:latin typeface="Avenir"/>
                <a:ea typeface="Avenir"/>
                <a:cs typeface="Avenir"/>
                <a:sym typeface="Avenir"/>
              </a:defRPr>
            </a:lvl4pPr>
            <a:lvl5pPr marL="0" lvl="4" indent="0" algn="r">
              <a:spcBef>
                <a:spcPts val="0"/>
              </a:spcBef>
              <a:buNone/>
              <a:defRPr sz="800" b="0" i="0" u="none" strike="noStrike" cap="none">
                <a:solidFill>
                  <a:srgbClr val="262626"/>
                </a:solidFill>
                <a:latin typeface="Avenir"/>
                <a:ea typeface="Avenir"/>
                <a:cs typeface="Avenir"/>
                <a:sym typeface="Avenir"/>
              </a:defRPr>
            </a:lvl5pPr>
            <a:lvl6pPr marL="0" lvl="5" indent="0" algn="r">
              <a:spcBef>
                <a:spcPts val="0"/>
              </a:spcBef>
              <a:buNone/>
              <a:defRPr sz="800" b="0" i="0" u="none" strike="noStrike" cap="none">
                <a:solidFill>
                  <a:srgbClr val="262626"/>
                </a:solidFill>
                <a:latin typeface="Avenir"/>
                <a:ea typeface="Avenir"/>
                <a:cs typeface="Avenir"/>
                <a:sym typeface="Avenir"/>
              </a:defRPr>
            </a:lvl6pPr>
            <a:lvl7pPr marL="0" lvl="6" indent="0" algn="r">
              <a:spcBef>
                <a:spcPts val="0"/>
              </a:spcBef>
              <a:buNone/>
              <a:defRPr sz="800" b="0" i="0" u="none" strike="noStrike" cap="none">
                <a:solidFill>
                  <a:srgbClr val="262626"/>
                </a:solidFill>
                <a:latin typeface="Avenir"/>
                <a:ea typeface="Avenir"/>
                <a:cs typeface="Avenir"/>
                <a:sym typeface="Avenir"/>
              </a:defRPr>
            </a:lvl7pPr>
            <a:lvl8pPr marL="0" lvl="7" indent="0" algn="r">
              <a:spcBef>
                <a:spcPts val="0"/>
              </a:spcBef>
              <a:buNone/>
              <a:defRPr sz="800" b="0" i="0" u="none" strike="noStrike" cap="none">
                <a:solidFill>
                  <a:srgbClr val="262626"/>
                </a:solidFill>
                <a:latin typeface="Avenir"/>
                <a:ea typeface="Avenir"/>
                <a:cs typeface="Avenir"/>
                <a:sym typeface="Avenir"/>
              </a:defRPr>
            </a:lvl8pPr>
            <a:lvl9pPr marL="0" lvl="8" indent="0" algn="r">
              <a:spcBef>
                <a:spcPts val="0"/>
              </a:spcBef>
              <a:buNone/>
              <a:defRPr sz="800" b="0" i="0" u="none" strike="noStrike" cap="none">
                <a:solidFill>
                  <a:srgbClr val="262626"/>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7"/>
        <p:cNvGrpSpPr/>
        <p:nvPr/>
      </p:nvGrpSpPr>
      <p:grpSpPr>
        <a:xfrm>
          <a:off x="0" y="0"/>
          <a:ext cx="0" cy="0"/>
          <a:chOff x="0" y="0"/>
          <a:chExt cx="0" cy="0"/>
        </a:xfrm>
      </p:grpSpPr>
      <p:sp>
        <p:nvSpPr>
          <p:cNvPr id="38" name="Google Shape;38;p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40" name="Google Shape;40;p4"/>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p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body" idx="1"/>
          </p:nvPr>
        </p:nvSpPr>
        <p:spPr>
          <a:xfrm>
            <a:off x="106680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46" name="Google Shape;46;p5"/>
          <p:cNvSpPr txBox="1">
            <a:spLocks noGrp="1"/>
          </p:cNvSpPr>
          <p:nvPr>
            <p:ph type="body" idx="2"/>
          </p:nvPr>
        </p:nvSpPr>
        <p:spPr>
          <a:xfrm>
            <a:off x="646176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47" name="Google Shape;47;p5"/>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5"/>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p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6"/>
          <p:cNvSpPr txBox="1">
            <a:spLocks noGrp="1"/>
          </p:cNvSpPr>
          <p:nvPr>
            <p:ph type="body" idx="1"/>
          </p:nvPr>
        </p:nvSpPr>
        <p:spPr>
          <a:xfrm>
            <a:off x="1069848"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SzPts val="1900"/>
              <a:buNone/>
              <a:defRPr sz="1900" b="1" i="0">
                <a:solidFill>
                  <a:schemeClr val="dk1"/>
                </a:solidFill>
                <a:latin typeface="Avenir"/>
                <a:ea typeface="Avenir"/>
                <a:cs typeface="Avenir"/>
                <a:sym typeface="Avenir"/>
              </a:defRPr>
            </a:lvl1pPr>
            <a:lvl2pPr marL="914400" lvl="1" indent="-228600" algn="l">
              <a:lnSpc>
                <a:spcPct val="110000"/>
              </a:lnSpc>
              <a:spcBef>
                <a:spcPts val="500"/>
              </a:spcBef>
              <a:spcAft>
                <a:spcPts val="0"/>
              </a:spcAft>
              <a:buSzPts val="1800"/>
              <a:buNone/>
              <a:defRPr sz="18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53" name="Google Shape;53;p6"/>
          <p:cNvSpPr txBox="1">
            <a:spLocks noGrp="1"/>
          </p:cNvSpPr>
          <p:nvPr>
            <p:ph type="body" idx="2"/>
          </p:nvPr>
        </p:nvSpPr>
        <p:spPr>
          <a:xfrm>
            <a:off x="1069848" y="2792472"/>
            <a:ext cx="4663440" cy="3163825"/>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4" name="Google Shape;54;p6"/>
          <p:cNvSpPr txBox="1">
            <a:spLocks noGrp="1"/>
          </p:cNvSpPr>
          <p:nvPr>
            <p:ph type="body" idx="3"/>
          </p:nvPr>
        </p:nvSpPr>
        <p:spPr>
          <a:xfrm>
            <a:off x="6458712"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SzPts val="1900"/>
              <a:buNone/>
              <a:defRPr sz="1900" b="1">
                <a:solidFill>
                  <a:schemeClr val="dk1"/>
                </a:solidFill>
              </a:defRPr>
            </a:lvl1pPr>
            <a:lvl2pPr marL="914400" lvl="1" indent="-228600" algn="l">
              <a:lnSpc>
                <a:spcPct val="110000"/>
              </a:lnSpc>
              <a:spcBef>
                <a:spcPts val="500"/>
              </a:spcBef>
              <a:spcAft>
                <a:spcPts val="0"/>
              </a:spcAft>
              <a:buSzPts val="1800"/>
              <a:buNone/>
              <a:defRPr sz="18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55" name="Google Shape;55;p6"/>
          <p:cNvSpPr txBox="1">
            <a:spLocks noGrp="1"/>
          </p:cNvSpPr>
          <p:nvPr>
            <p:ph type="body" idx="4"/>
          </p:nvPr>
        </p:nvSpPr>
        <p:spPr>
          <a:xfrm>
            <a:off x="6458712" y="2792471"/>
            <a:ext cx="4663440" cy="3164509"/>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6" name="Google Shape;56;p6"/>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6"/>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9"/>
        <p:cNvGrpSpPr/>
        <p:nvPr/>
      </p:nvGrpSpPr>
      <p:grpSpPr>
        <a:xfrm>
          <a:off x="0" y="0"/>
          <a:ext cx="0" cy="0"/>
          <a:chOff x="0" y="0"/>
          <a:chExt cx="0" cy="0"/>
        </a:xfrm>
      </p:grpSpPr>
      <p:sp>
        <p:nvSpPr>
          <p:cNvPr id="60" name="Google Shape;60;p7"/>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61" name="Google Shape;61;p7"/>
          <p:cNvSpPr/>
          <p:nvPr/>
        </p:nvSpPr>
        <p:spPr>
          <a:xfrm>
            <a:off x="1307870" y="1267730"/>
            <a:ext cx="9576262" cy="4307950"/>
          </a:xfrm>
          <a:prstGeom prst="rect">
            <a:avLst/>
          </a:prstGeom>
          <a:blipFill rotWithShape="1">
            <a:blip r:embed="rId2">
              <a:alphaModFix/>
            </a:blip>
            <a:tile tx="0" ty="0" sx="60000" sy="60000" flip="none" algn="tl"/>
          </a:blip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7"/>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7"/>
          <p:cNvSpPr/>
          <p:nvPr/>
        </p:nvSpPr>
        <p:spPr>
          <a:xfrm>
            <a:off x="5135880" y="1267730"/>
            <a:ext cx="1920240" cy="73152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7"/>
          <p:cNvSpPr txBox="1">
            <a:spLocks noGrp="1"/>
          </p:cNvSpPr>
          <p:nvPr>
            <p:ph type="title"/>
          </p:nvPr>
        </p:nvSpPr>
        <p:spPr>
          <a:xfrm>
            <a:off x="1629156" y="2275165"/>
            <a:ext cx="8933688" cy="2406895"/>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Avenir"/>
              <a:buNone/>
              <a:defRPr sz="6800" cap="none">
                <a:solidFill>
                  <a:srgbClr val="262626"/>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65" name="Google Shape;65;p7"/>
          <p:cNvGrpSpPr/>
          <p:nvPr/>
        </p:nvGrpSpPr>
        <p:grpSpPr>
          <a:xfrm>
            <a:off x="5250180" y="1267730"/>
            <a:ext cx="1691640" cy="615934"/>
            <a:chOff x="5250180" y="1267730"/>
            <a:chExt cx="1691640" cy="615934"/>
          </a:xfrm>
        </p:grpSpPr>
        <p:cxnSp>
          <p:nvCxnSpPr>
            <p:cNvPr id="66" name="Google Shape;66;p7"/>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67" name="Google Shape;67;p7"/>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68" name="Google Shape;68;p7"/>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69" name="Google Shape;69;p7"/>
          <p:cNvSpPr txBox="1">
            <a:spLocks noGrp="1"/>
          </p:cNvSpPr>
          <p:nvPr>
            <p:ph type="body" idx="1"/>
          </p:nvPr>
        </p:nvSpPr>
        <p:spPr>
          <a:xfrm>
            <a:off x="1629156" y="4682062"/>
            <a:ext cx="8939784" cy="457200"/>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900"/>
              </a:spcBef>
              <a:spcAft>
                <a:spcPts val="0"/>
              </a:spcAft>
              <a:buSzPts val="1800"/>
              <a:buNone/>
              <a:defRPr sz="1800">
                <a:solidFill>
                  <a:srgbClr val="0C0C0C"/>
                </a:solidFill>
              </a:defRPr>
            </a:lvl1pPr>
            <a:lvl2pPr marL="914400" lvl="1" indent="-228600" algn="l">
              <a:lnSpc>
                <a:spcPct val="110000"/>
              </a:lnSpc>
              <a:spcBef>
                <a:spcPts val="500"/>
              </a:spcBef>
              <a:spcAft>
                <a:spcPts val="0"/>
              </a:spcAft>
              <a:buSzPts val="1600"/>
              <a:buNone/>
              <a:defRPr sz="1600">
                <a:solidFill>
                  <a:srgbClr val="888888"/>
                </a:solidFill>
              </a:defRPr>
            </a:lvl2pPr>
            <a:lvl3pPr marL="1371600" lvl="2" indent="-228600" algn="l">
              <a:lnSpc>
                <a:spcPct val="110000"/>
              </a:lnSpc>
              <a:spcBef>
                <a:spcPts val="500"/>
              </a:spcBef>
              <a:spcAft>
                <a:spcPts val="0"/>
              </a:spcAft>
              <a:buSzPts val="1600"/>
              <a:buNone/>
              <a:defRPr sz="1600">
                <a:solidFill>
                  <a:srgbClr val="888888"/>
                </a:solidFill>
              </a:defRPr>
            </a:lvl3pPr>
            <a:lvl4pPr marL="1828800" lvl="3" indent="-228600" algn="l">
              <a:lnSpc>
                <a:spcPct val="110000"/>
              </a:lnSpc>
              <a:spcBef>
                <a:spcPts val="500"/>
              </a:spcBef>
              <a:spcAft>
                <a:spcPts val="0"/>
              </a:spcAft>
              <a:buSzPts val="1400"/>
              <a:buNone/>
              <a:defRPr sz="1400">
                <a:solidFill>
                  <a:srgbClr val="888888"/>
                </a:solidFill>
              </a:defRPr>
            </a:lvl4pPr>
            <a:lvl5pPr marL="2286000" lvl="4" indent="-228600" algn="l">
              <a:lnSpc>
                <a:spcPct val="11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70" name="Google Shape;70;p7"/>
          <p:cNvSpPr txBox="1">
            <a:spLocks noGrp="1"/>
          </p:cNvSpPr>
          <p:nvPr>
            <p:ph type="dt" idx="10"/>
          </p:nvPr>
        </p:nvSpPr>
        <p:spPr>
          <a:xfrm>
            <a:off x="5318760" y="1344502"/>
            <a:ext cx="1554480" cy="498781"/>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Avenir"/>
                <a:ea typeface="Avenir"/>
                <a:cs typeface="Avenir"/>
                <a:sym typeface="Avenir"/>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
          <p:cNvSpPr txBox="1">
            <a:spLocks noGrp="1"/>
          </p:cNvSpPr>
          <p:nvPr>
            <p:ph type="ftr" idx="11"/>
          </p:nvPr>
        </p:nvSpPr>
        <p:spPr>
          <a:xfrm>
            <a:off x="1629157" y="5177408"/>
            <a:ext cx="5660134"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7"/>
          <p:cNvSpPr txBox="1">
            <a:spLocks noGrp="1"/>
          </p:cNvSpPr>
          <p:nvPr>
            <p:ph type="sldNum" idx="12"/>
          </p:nvPr>
        </p:nvSpPr>
        <p:spPr>
          <a:xfrm>
            <a:off x="8604504" y="5177408"/>
            <a:ext cx="1958339"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800" b="0" i="0" u="none" strike="noStrike" cap="none">
                <a:solidFill>
                  <a:srgbClr val="262626"/>
                </a:solidFill>
                <a:latin typeface="Avenir"/>
                <a:ea typeface="Avenir"/>
                <a:cs typeface="Avenir"/>
                <a:sym typeface="Avenir"/>
              </a:defRPr>
            </a:lvl1pPr>
            <a:lvl2pPr marL="0" lvl="1" indent="0" algn="r">
              <a:spcBef>
                <a:spcPts val="0"/>
              </a:spcBef>
              <a:buNone/>
              <a:defRPr sz="800" b="0" i="0" u="none" strike="noStrike" cap="none">
                <a:solidFill>
                  <a:srgbClr val="262626"/>
                </a:solidFill>
                <a:latin typeface="Avenir"/>
                <a:ea typeface="Avenir"/>
                <a:cs typeface="Avenir"/>
                <a:sym typeface="Avenir"/>
              </a:defRPr>
            </a:lvl2pPr>
            <a:lvl3pPr marL="0" lvl="2" indent="0" algn="r">
              <a:spcBef>
                <a:spcPts val="0"/>
              </a:spcBef>
              <a:buNone/>
              <a:defRPr sz="800" b="0" i="0" u="none" strike="noStrike" cap="none">
                <a:solidFill>
                  <a:srgbClr val="262626"/>
                </a:solidFill>
                <a:latin typeface="Avenir"/>
                <a:ea typeface="Avenir"/>
                <a:cs typeface="Avenir"/>
                <a:sym typeface="Avenir"/>
              </a:defRPr>
            </a:lvl3pPr>
            <a:lvl4pPr marL="0" lvl="3" indent="0" algn="r">
              <a:spcBef>
                <a:spcPts val="0"/>
              </a:spcBef>
              <a:buNone/>
              <a:defRPr sz="800" b="0" i="0" u="none" strike="noStrike" cap="none">
                <a:solidFill>
                  <a:srgbClr val="262626"/>
                </a:solidFill>
                <a:latin typeface="Avenir"/>
                <a:ea typeface="Avenir"/>
                <a:cs typeface="Avenir"/>
                <a:sym typeface="Avenir"/>
              </a:defRPr>
            </a:lvl4pPr>
            <a:lvl5pPr marL="0" lvl="4" indent="0" algn="r">
              <a:spcBef>
                <a:spcPts val="0"/>
              </a:spcBef>
              <a:buNone/>
              <a:defRPr sz="800" b="0" i="0" u="none" strike="noStrike" cap="none">
                <a:solidFill>
                  <a:srgbClr val="262626"/>
                </a:solidFill>
                <a:latin typeface="Avenir"/>
                <a:ea typeface="Avenir"/>
                <a:cs typeface="Avenir"/>
                <a:sym typeface="Avenir"/>
              </a:defRPr>
            </a:lvl5pPr>
            <a:lvl6pPr marL="0" lvl="5" indent="0" algn="r">
              <a:spcBef>
                <a:spcPts val="0"/>
              </a:spcBef>
              <a:buNone/>
              <a:defRPr sz="800" b="0" i="0" u="none" strike="noStrike" cap="none">
                <a:solidFill>
                  <a:srgbClr val="262626"/>
                </a:solidFill>
                <a:latin typeface="Avenir"/>
                <a:ea typeface="Avenir"/>
                <a:cs typeface="Avenir"/>
                <a:sym typeface="Avenir"/>
              </a:defRPr>
            </a:lvl6pPr>
            <a:lvl7pPr marL="0" lvl="6" indent="0" algn="r">
              <a:spcBef>
                <a:spcPts val="0"/>
              </a:spcBef>
              <a:buNone/>
              <a:defRPr sz="800" b="0" i="0" u="none" strike="noStrike" cap="none">
                <a:solidFill>
                  <a:srgbClr val="262626"/>
                </a:solidFill>
                <a:latin typeface="Avenir"/>
                <a:ea typeface="Avenir"/>
                <a:cs typeface="Avenir"/>
                <a:sym typeface="Avenir"/>
              </a:defRPr>
            </a:lvl7pPr>
            <a:lvl8pPr marL="0" lvl="7" indent="0" algn="r">
              <a:spcBef>
                <a:spcPts val="0"/>
              </a:spcBef>
              <a:buNone/>
              <a:defRPr sz="800" b="0" i="0" u="none" strike="noStrike" cap="none">
                <a:solidFill>
                  <a:srgbClr val="262626"/>
                </a:solidFill>
                <a:latin typeface="Avenir"/>
                <a:ea typeface="Avenir"/>
                <a:cs typeface="Avenir"/>
                <a:sym typeface="Avenir"/>
              </a:defRPr>
            </a:lvl8pPr>
            <a:lvl9pPr marL="0" lvl="8" indent="0" algn="r">
              <a:spcBef>
                <a:spcPts val="0"/>
              </a:spcBef>
              <a:buNone/>
              <a:defRPr sz="800" b="0" i="0" u="none" strike="noStrike" cap="none">
                <a:solidFill>
                  <a:srgbClr val="262626"/>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3"/>
        <p:cNvGrpSpPr/>
        <p:nvPr/>
      </p:nvGrpSpPr>
      <p:grpSpPr>
        <a:xfrm>
          <a:off x="0" y="0"/>
          <a:ext cx="0" cy="0"/>
          <a:chOff x="0" y="0"/>
          <a:chExt cx="0" cy="0"/>
        </a:xfrm>
      </p:grpSpPr>
      <p:sp>
        <p:nvSpPr>
          <p:cNvPr id="74" name="Google Shape;74;p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8"/>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8"/>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sp>
        <p:nvSpPr>
          <p:cNvPr id="79" name="Google Shape;79;p9"/>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2"/>
        <p:cNvGrpSpPr/>
        <p:nvPr/>
      </p:nvGrpSpPr>
      <p:grpSpPr>
        <a:xfrm>
          <a:off x="0" y="0"/>
          <a:ext cx="0" cy="0"/>
          <a:chOff x="0" y="0"/>
          <a:chExt cx="0" cy="0"/>
        </a:xfrm>
      </p:grpSpPr>
      <p:sp>
        <p:nvSpPr>
          <p:cNvPr id="83" name="Google Shape;83;p10"/>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0"/>
          <p:cNvSpPr>
            <a:spLocks noGrp="1"/>
          </p:cNvSpPr>
          <p:nvPr>
            <p:ph type="pic" idx="2"/>
          </p:nvPr>
        </p:nvSpPr>
        <p:spPr>
          <a:xfrm>
            <a:off x="228599" y="237744"/>
            <a:ext cx="7696201" cy="6382512"/>
          </a:xfrm>
          <a:prstGeom prst="rect">
            <a:avLst/>
          </a:prstGeom>
          <a:solidFill>
            <a:srgbClr val="F294B2"/>
          </a:solidFill>
          <a:ln>
            <a:noFill/>
          </a:ln>
        </p:spPr>
      </p:sp>
      <p:sp>
        <p:nvSpPr>
          <p:cNvPr id="85" name="Google Shape;85;p10"/>
          <p:cNvSpPr txBox="1">
            <a:spLocks noGrp="1"/>
          </p:cNvSpPr>
          <p:nvPr>
            <p:ph type="dt" idx="10"/>
          </p:nvPr>
        </p:nvSpPr>
        <p:spPr>
          <a:xfrm>
            <a:off x="5662337" y="6035040"/>
            <a:ext cx="2071963"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b="1">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0"/>
          <p:cNvSpPr txBox="1">
            <a:spLocks noGrp="1"/>
          </p:cNvSpPr>
          <p:nvPr>
            <p:ph type="ftr" idx="11"/>
          </p:nvPr>
        </p:nvSpPr>
        <p:spPr>
          <a:xfrm>
            <a:off x="612648" y="6035040"/>
            <a:ext cx="4588002"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1000" b="1">
                <a:solidFill>
                  <a:srgbClr val="FFFFFF"/>
                </a:solidFill>
                <a:latin typeface="Avenir"/>
                <a:ea typeface="Avenir"/>
                <a:cs typeface="Avenir"/>
                <a:sym typeface="Avenir"/>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sldNum" idx="12"/>
          </p:nvPr>
        </p:nvSpPr>
        <p:spPr>
          <a:xfrm>
            <a:off x="10396728" y="6035040"/>
            <a:ext cx="1225296"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8" name="Google Shape;88;p10"/>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0"/>
          <p:cNvSpPr txBox="1">
            <a:spLocks noGrp="1"/>
          </p:cNvSpPr>
          <p:nvPr>
            <p:ph type="title"/>
          </p:nvPr>
        </p:nvSpPr>
        <p:spPr>
          <a:xfrm>
            <a:off x="8477250" y="603504"/>
            <a:ext cx="3144774" cy="16459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3200"/>
              <a:buFont typeface="Avenir"/>
              <a:buNone/>
              <a:defRPr sz="3200" b="0">
                <a:solidFill>
                  <a:schemeClr val="dk1"/>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0"/>
          <p:cNvSpPr txBox="1">
            <a:spLocks noGrp="1"/>
          </p:cNvSpPr>
          <p:nvPr>
            <p:ph type="body" idx="1"/>
          </p:nvPr>
        </p:nvSpPr>
        <p:spPr>
          <a:xfrm>
            <a:off x="8477250" y="2386584"/>
            <a:ext cx="3144774" cy="3511296"/>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10000"/>
              </a:lnSpc>
              <a:spcBef>
                <a:spcPts val="500"/>
              </a:spcBef>
              <a:spcAft>
                <a:spcPts val="0"/>
              </a:spcAft>
              <a:buSzPts val="1200"/>
              <a:buNone/>
              <a:defRPr sz="1200"/>
            </a:lvl2pPr>
            <a:lvl3pPr marL="1371600" lvl="2" indent="-228600" algn="l">
              <a:lnSpc>
                <a:spcPct val="110000"/>
              </a:lnSpc>
              <a:spcBef>
                <a:spcPts val="500"/>
              </a:spcBef>
              <a:spcAft>
                <a:spcPts val="0"/>
              </a:spcAft>
              <a:buSzPts val="1000"/>
              <a:buNone/>
              <a:defRPr sz="1000"/>
            </a:lvl3pPr>
            <a:lvl4pPr marL="1828800" lvl="3" indent="-228600" algn="l">
              <a:lnSpc>
                <a:spcPct val="110000"/>
              </a:lnSpc>
              <a:spcBef>
                <a:spcPts val="500"/>
              </a:spcBef>
              <a:spcAft>
                <a:spcPts val="0"/>
              </a:spcAft>
              <a:buSzPts val="900"/>
              <a:buNone/>
              <a:defRPr sz="900"/>
            </a:lvl4pPr>
            <a:lvl5pPr marL="2286000" lvl="4" indent="-228600" algn="l">
              <a:lnSpc>
                <a:spcPct val="11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alphaModFix/>
          </a:blip>
          <a:tile tx="0" ty="0" sx="60000" sy="60000" flip="none" algn="tl"/>
        </a:blipFill>
        <a:effectLst/>
      </p:bgPr>
    </p:bg>
    <p:spTree>
      <p:nvGrpSpPr>
        <p:cNvPr id="1" name="Shape 5"/>
        <p:cNvGrpSpPr/>
        <p:nvPr/>
      </p:nvGrpSpPr>
      <p:grpSpPr>
        <a:xfrm>
          <a:off x="0" y="0"/>
          <a:ext cx="0" cy="0"/>
          <a:chOff x="0" y="0"/>
          <a:chExt cx="0" cy="0"/>
        </a:xfrm>
      </p:grpSpPr>
      <p:sp>
        <p:nvSpPr>
          <p:cNvPr id="6" name="Google Shape;6;p1"/>
          <p:cNvSpPr/>
          <p:nvPr/>
        </p:nvSpPr>
        <p:spPr>
          <a:xfrm>
            <a:off x="0" y="0"/>
            <a:ext cx="12192000" cy="6858000"/>
          </a:xfrm>
          <a:prstGeom prst="rect">
            <a:avLst/>
          </a:prstGeom>
          <a:blipFill rotWithShape="1">
            <a:blip r:embed="rId13">
              <a:alphaModFix/>
            </a:blip>
            <a:tile tx="0" ty="0" sx="60000" sy="6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7" name="Google Shape;7;p1"/>
          <p:cNvSpPr/>
          <p:nvPr/>
        </p:nvSpPr>
        <p:spPr>
          <a:xfrm>
            <a:off x="234696" y="237744"/>
            <a:ext cx="11722608" cy="6382512"/>
          </a:xfrm>
          <a:prstGeom prst="rect">
            <a:avLst/>
          </a:prstGeom>
          <a:solidFill>
            <a:srgbClr val="BFBFBF">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000"/>
              <a:buFont typeface="Avenir"/>
              <a:buNone/>
              <a:defRPr sz="4000" b="0" i="0" u="none" strike="noStrike" cap="none">
                <a:solidFill>
                  <a:srgbClr val="262626"/>
                </a:solidFill>
                <a:latin typeface="Avenir"/>
                <a:ea typeface="Avenir"/>
                <a:cs typeface="Avenir"/>
                <a:sym typeface="Avenir"/>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 name="Google Shape;10;p1"/>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110000"/>
              </a:lnSpc>
              <a:spcBef>
                <a:spcPts val="900"/>
              </a:spcBef>
              <a:spcAft>
                <a:spcPts val="0"/>
              </a:spcAft>
              <a:buClr>
                <a:srgbClr val="262626"/>
              </a:buClr>
              <a:buSzPts val="1500"/>
              <a:buFont typeface="Garamond"/>
              <a:buChar char="◦"/>
              <a:defRPr sz="1500" b="0" i="0" u="none" strike="noStrike" cap="none">
                <a:solidFill>
                  <a:schemeClr val="dk1"/>
                </a:solidFill>
                <a:latin typeface="Avenir"/>
                <a:ea typeface="Avenir"/>
                <a:cs typeface="Avenir"/>
                <a:sym typeface="Avenir"/>
              </a:defRPr>
            </a:lvl1pPr>
            <a:lvl2pPr marL="914400" marR="0" lvl="1" indent="-311150" algn="l" rtl="0">
              <a:lnSpc>
                <a:spcPct val="110000"/>
              </a:lnSpc>
              <a:spcBef>
                <a:spcPts val="500"/>
              </a:spcBef>
              <a:spcAft>
                <a:spcPts val="0"/>
              </a:spcAft>
              <a:buClr>
                <a:srgbClr val="262626"/>
              </a:buClr>
              <a:buSzPts val="1300"/>
              <a:buFont typeface="Garamond"/>
              <a:buChar char="◦"/>
              <a:defRPr sz="1300" b="0" i="0" u="none" strike="noStrike" cap="none">
                <a:solidFill>
                  <a:schemeClr val="dk1"/>
                </a:solidFill>
                <a:latin typeface="Avenir"/>
                <a:ea typeface="Avenir"/>
                <a:cs typeface="Avenir"/>
                <a:sym typeface="Avenir"/>
              </a:defRPr>
            </a:lvl2pPr>
            <a:lvl3pPr marL="1371600" marR="0" lvl="2" indent="-304800" algn="l" rtl="0">
              <a:lnSpc>
                <a:spcPct val="110000"/>
              </a:lnSpc>
              <a:spcBef>
                <a:spcPts val="500"/>
              </a:spcBef>
              <a:spcAft>
                <a:spcPts val="0"/>
              </a:spcAft>
              <a:buClr>
                <a:srgbClr val="262626"/>
              </a:buClr>
              <a:buSzPts val="1200"/>
              <a:buFont typeface="Garamond"/>
              <a:buChar char="◦"/>
              <a:defRPr sz="1200" b="0" i="0" u="none" strike="noStrike" cap="none">
                <a:solidFill>
                  <a:schemeClr val="dk1"/>
                </a:solidFill>
                <a:latin typeface="Avenir"/>
                <a:ea typeface="Avenir"/>
                <a:cs typeface="Avenir"/>
                <a:sym typeface="Avenir"/>
              </a:defRPr>
            </a:lvl3pPr>
            <a:lvl4pPr marL="1828800" marR="0" lvl="3" indent="-304800" algn="l" rtl="0">
              <a:lnSpc>
                <a:spcPct val="110000"/>
              </a:lnSpc>
              <a:spcBef>
                <a:spcPts val="500"/>
              </a:spcBef>
              <a:spcAft>
                <a:spcPts val="0"/>
              </a:spcAft>
              <a:buClr>
                <a:srgbClr val="262626"/>
              </a:buClr>
              <a:buSzPts val="1200"/>
              <a:buFont typeface="Garamond"/>
              <a:buChar char="◦"/>
              <a:defRPr sz="1200" b="0" i="0" u="none" strike="noStrike" cap="none">
                <a:solidFill>
                  <a:schemeClr val="dk1"/>
                </a:solidFill>
                <a:latin typeface="Avenir"/>
                <a:ea typeface="Avenir"/>
                <a:cs typeface="Avenir"/>
                <a:sym typeface="Avenir"/>
              </a:defRPr>
            </a:lvl4pPr>
            <a:lvl5pPr marL="2286000" marR="0" lvl="4" indent="-304800" algn="l" rtl="0">
              <a:lnSpc>
                <a:spcPct val="110000"/>
              </a:lnSpc>
              <a:spcBef>
                <a:spcPts val="500"/>
              </a:spcBef>
              <a:spcAft>
                <a:spcPts val="0"/>
              </a:spcAft>
              <a:buClr>
                <a:srgbClr val="262626"/>
              </a:buClr>
              <a:buSzPts val="1200"/>
              <a:buFont typeface="Garamond"/>
              <a:buChar char="◦"/>
              <a:defRPr sz="1200" b="0" i="0" u="none" strike="noStrike" cap="none">
                <a:solidFill>
                  <a:schemeClr val="dk1"/>
                </a:solidFill>
                <a:latin typeface="Avenir"/>
                <a:ea typeface="Avenir"/>
                <a:cs typeface="Avenir"/>
                <a:sym typeface="Avenir"/>
              </a:defRPr>
            </a:lvl5pPr>
            <a:lvl6pPr marL="2743200" marR="0" lvl="5"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venir"/>
                <a:ea typeface="Avenir"/>
                <a:cs typeface="Avenir"/>
                <a:sym typeface="Avenir"/>
              </a:defRPr>
            </a:lvl6pPr>
            <a:lvl7pPr marL="3200400" marR="0" lvl="6"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venir"/>
                <a:ea typeface="Avenir"/>
                <a:cs typeface="Avenir"/>
                <a:sym typeface="Avenir"/>
              </a:defRPr>
            </a:lvl7pPr>
            <a:lvl8pPr marL="3657600" marR="0" lvl="7"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venir"/>
                <a:ea typeface="Avenir"/>
                <a:cs typeface="Avenir"/>
                <a:sym typeface="Avenir"/>
              </a:defRPr>
            </a:lvl8pPr>
            <a:lvl9pPr marL="4114800" marR="0" lvl="8"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venir"/>
                <a:ea typeface="Avenir"/>
                <a:cs typeface="Avenir"/>
                <a:sym typeface="Avenir"/>
              </a:defRPr>
            </a:lvl9pPr>
          </a:lstStyle>
          <a:p>
            <a:endParaRPr/>
          </a:p>
        </p:txBody>
      </p:sp>
      <p:sp>
        <p:nvSpPr>
          <p:cNvPr id="11" name="Google Shape;11;p1"/>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800" b="0" i="0" u="none" strike="noStrike" cap="none">
                <a:solidFill>
                  <a:srgbClr val="3F3F3F"/>
                </a:solidFill>
                <a:latin typeface="Avenir"/>
                <a:ea typeface="Avenir"/>
                <a:cs typeface="Avenir"/>
                <a:sym typeface="Avenir"/>
              </a:defRPr>
            </a:lvl1pPr>
            <a:lvl2pPr marR="0" lvl="1" algn="l" rtl="0">
              <a:spcBef>
                <a:spcPts val="0"/>
              </a:spcBef>
              <a:spcAft>
                <a:spcPts val="0"/>
              </a:spcAft>
              <a:buSzPts val="1400"/>
              <a:buNone/>
              <a:defRPr sz="1800" b="0" i="0" u="none" strike="noStrike" cap="none">
                <a:solidFill>
                  <a:schemeClr val="dk1"/>
                </a:solidFill>
                <a:latin typeface="Avenir"/>
                <a:ea typeface="Avenir"/>
                <a:cs typeface="Avenir"/>
                <a:sym typeface="Avenir"/>
              </a:defRPr>
            </a:lvl2pPr>
            <a:lvl3pPr marR="0" lvl="2" algn="l" rtl="0">
              <a:spcBef>
                <a:spcPts val="0"/>
              </a:spcBef>
              <a:spcAft>
                <a:spcPts val="0"/>
              </a:spcAft>
              <a:buSzPts val="1400"/>
              <a:buNone/>
              <a:defRPr sz="1800" b="0" i="0" u="none" strike="noStrike" cap="none">
                <a:solidFill>
                  <a:schemeClr val="dk1"/>
                </a:solidFill>
                <a:latin typeface="Avenir"/>
                <a:ea typeface="Avenir"/>
                <a:cs typeface="Avenir"/>
                <a:sym typeface="Avenir"/>
              </a:defRPr>
            </a:lvl3pPr>
            <a:lvl4pPr marR="0" lvl="3" algn="l" rtl="0">
              <a:spcBef>
                <a:spcPts val="0"/>
              </a:spcBef>
              <a:spcAft>
                <a:spcPts val="0"/>
              </a:spcAft>
              <a:buSzPts val="1400"/>
              <a:buNone/>
              <a:defRPr sz="1800" b="0" i="0" u="none" strike="noStrike" cap="none">
                <a:solidFill>
                  <a:schemeClr val="dk1"/>
                </a:solidFill>
                <a:latin typeface="Avenir"/>
                <a:ea typeface="Avenir"/>
                <a:cs typeface="Avenir"/>
                <a:sym typeface="Avenir"/>
              </a:defRPr>
            </a:lvl4pPr>
            <a:lvl5pPr marR="0" lvl="4" algn="l" rtl="0">
              <a:spcBef>
                <a:spcPts val="0"/>
              </a:spcBef>
              <a:spcAft>
                <a:spcPts val="0"/>
              </a:spcAft>
              <a:buSzPts val="1400"/>
              <a:buNone/>
              <a:defRPr sz="1800" b="0" i="0" u="none" strike="noStrike" cap="none">
                <a:solidFill>
                  <a:schemeClr val="dk1"/>
                </a:solidFill>
                <a:latin typeface="Avenir"/>
                <a:ea typeface="Avenir"/>
                <a:cs typeface="Avenir"/>
                <a:sym typeface="Avenir"/>
              </a:defRPr>
            </a:lvl5pPr>
            <a:lvl6pPr marR="0" lvl="5" algn="l" rtl="0">
              <a:spcBef>
                <a:spcPts val="0"/>
              </a:spcBef>
              <a:spcAft>
                <a:spcPts val="0"/>
              </a:spcAft>
              <a:buSzPts val="1400"/>
              <a:buNone/>
              <a:defRPr sz="1800" b="0" i="0" u="none" strike="noStrike" cap="none">
                <a:solidFill>
                  <a:schemeClr val="dk1"/>
                </a:solidFill>
                <a:latin typeface="Avenir"/>
                <a:ea typeface="Avenir"/>
                <a:cs typeface="Avenir"/>
                <a:sym typeface="Avenir"/>
              </a:defRPr>
            </a:lvl6pPr>
            <a:lvl7pPr marR="0" lvl="6" algn="l" rtl="0">
              <a:spcBef>
                <a:spcPts val="0"/>
              </a:spcBef>
              <a:spcAft>
                <a:spcPts val="0"/>
              </a:spcAft>
              <a:buSzPts val="1400"/>
              <a:buNone/>
              <a:defRPr sz="1800" b="0" i="0" u="none" strike="noStrike" cap="none">
                <a:solidFill>
                  <a:schemeClr val="dk1"/>
                </a:solidFill>
                <a:latin typeface="Avenir"/>
                <a:ea typeface="Avenir"/>
                <a:cs typeface="Avenir"/>
                <a:sym typeface="Avenir"/>
              </a:defRPr>
            </a:lvl7pPr>
            <a:lvl8pPr marR="0" lvl="7" algn="l" rtl="0">
              <a:spcBef>
                <a:spcPts val="0"/>
              </a:spcBef>
              <a:spcAft>
                <a:spcPts val="0"/>
              </a:spcAft>
              <a:buSzPts val="1400"/>
              <a:buNone/>
              <a:defRPr sz="1800" b="0" i="0" u="none" strike="noStrike" cap="none">
                <a:solidFill>
                  <a:schemeClr val="dk1"/>
                </a:solidFill>
                <a:latin typeface="Avenir"/>
                <a:ea typeface="Avenir"/>
                <a:cs typeface="Avenir"/>
                <a:sym typeface="Avenir"/>
              </a:defRPr>
            </a:lvl8pPr>
            <a:lvl9pPr marR="0" lvl="8" algn="l" rtl="0">
              <a:spcBef>
                <a:spcPts val="0"/>
              </a:spcBef>
              <a:spcAft>
                <a:spcPts val="0"/>
              </a:spcAft>
              <a:buSzPts val="1400"/>
              <a:buNone/>
              <a:defRPr sz="1800" b="0" i="0" u="none" strike="noStrike" cap="none">
                <a:solidFill>
                  <a:schemeClr val="dk1"/>
                </a:solidFill>
                <a:latin typeface="Avenir"/>
                <a:ea typeface="Avenir"/>
                <a:cs typeface="Avenir"/>
                <a:sym typeface="Avenir"/>
              </a:defRPr>
            </a:lvl9pPr>
          </a:lstStyle>
          <a:p>
            <a:endParaRPr/>
          </a:p>
        </p:txBody>
      </p:sp>
      <p:sp>
        <p:nvSpPr>
          <p:cNvPr id="12" name="Google Shape;12;p1"/>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800" b="0" i="0" u="none" strike="noStrike" cap="none">
                <a:solidFill>
                  <a:srgbClr val="262626"/>
                </a:solidFill>
                <a:latin typeface="Avenir"/>
                <a:ea typeface="Avenir"/>
                <a:cs typeface="Avenir"/>
                <a:sym typeface="Avenir"/>
              </a:defRPr>
            </a:lvl1pPr>
            <a:lvl2pPr marR="0" lvl="1" algn="l" rtl="0">
              <a:spcBef>
                <a:spcPts val="0"/>
              </a:spcBef>
              <a:spcAft>
                <a:spcPts val="0"/>
              </a:spcAft>
              <a:buSzPts val="1400"/>
              <a:buNone/>
              <a:defRPr sz="1800" b="0" i="0" u="none" strike="noStrike" cap="none">
                <a:solidFill>
                  <a:schemeClr val="dk1"/>
                </a:solidFill>
                <a:latin typeface="Avenir"/>
                <a:ea typeface="Avenir"/>
                <a:cs typeface="Avenir"/>
                <a:sym typeface="Avenir"/>
              </a:defRPr>
            </a:lvl2pPr>
            <a:lvl3pPr marR="0" lvl="2" algn="l" rtl="0">
              <a:spcBef>
                <a:spcPts val="0"/>
              </a:spcBef>
              <a:spcAft>
                <a:spcPts val="0"/>
              </a:spcAft>
              <a:buSzPts val="1400"/>
              <a:buNone/>
              <a:defRPr sz="1800" b="0" i="0" u="none" strike="noStrike" cap="none">
                <a:solidFill>
                  <a:schemeClr val="dk1"/>
                </a:solidFill>
                <a:latin typeface="Avenir"/>
                <a:ea typeface="Avenir"/>
                <a:cs typeface="Avenir"/>
                <a:sym typeface="Avenir"/>
              </a:defRPr>
            </a:lvl3pPr>
            <a:lvl4pPr marR="0" lvl="3" algn="l" rtl="0">
              <a:spcBef>
                <a:spcPts val="0"/>
              </a:spcBef>
              <a:spcAft>
                <a:spcPts val="0"/>
              </a:spcAft>
              <a:buSzPts val="1400"/>
              <a:buNone/>
              <a:defRPr sz="1800" b="0" i="0" u="none" strike="noStrike" cap="none">
                <a:solidFill>
                  <a:schemeClr val="dk1"/>
                </a:solidFill>
                <a:latin typeface="Avenir"/>
                <a:ea typeface="Avenir"/>
                <a:cs typeface="Avenir"/>
                <a:sym typeface="Avenir"/>
              </a:defRPr>
            </a:lvl4pPr>
            <a:lvl5pPr marR="0" lvl="4" algn="l" rtl="0">
              <a:spcBef>
                <a:spcPts val="0"/>
              </a:spcBef>
              <a:spcAft>
                <a:spcPts val="0"/>
              </a:spcAft>
              <a:buSzPts val="1400"/>
              <a:buNone/>
              <a:defRPr sz="1800" b="0" i="0" u="none" strike="noStrike" cap="none">
                <a:solidFill>
                  <a:schemeClr val="dk1"/>
                </a:solidFill>
                <a:latin typeface="Avenir"/>
                <a:ea typeface="Avenir"/>
                <a:cs typeface="Avenir"/>
                <a:sym typeface="Avenir"/>
              </a:defRPr>
            </a:lvl5pPr>
            <a:lvl6pPr marR="0" lvl="5" algn="l" rtl="0">
              <a:spcBef>
                <a:spcPts val="0"/>
              </a:spcBef>
              <a:spcAft>
                <a:spcPts val="0"/>
              </a:spcAft>
              <a:buSzPts val="1400"/>
              <a:buNone/>
              <a:defRPr sz="1800" b="0" i="0" u="none" strike="noStrike" cap="none">
                <a:solidFill>
                  <a:schemeClr val="dk1"/>
                </a:solidFill>
                <a:latin typeface="Avenir"/>
                <a:ea typeface="Avenir"/>
                <a:cs typeface="Avenir"/>
                <a:sym typeface="Avenir"/>
              </a:defRPr>
            </a:lvl6pPr>
            <a:lvl7pPr marR="0" lvl="6" algn="l" rtl="0">
              <a:spcBef>
                <a:spcPts val="0"/>
              </a:spcBef>
              <a:spcAft>
                <a:spcPts val="0"/>
              </a:spcAft>
              <a:buSzPts val="1400"/>
              <a:buNone/>
              <a:defRPr sz="1800" b="0" i="0" u="none" strike="noStrike" cap="none">
                <a:solidFill>
                  <a:schemeClr val="dk1"/>
                </a:solidFill>
                <a:latin typeface="Avenir"/>
                <a:ea typeface="Avenir"/>
                <a:cs typeface="Avenir"/>
                <a:sym typeface="Avenir"/>
              </a:defRPr>
            </a:lvl7pPr>
            <a:lvl8pPr marR="0" lvl="7" algn="l" rtl="0">
              <a:spcBef>
                <a:spcPts val="0"/>
              </a:spcBef>
              <a:spcAft>
                <a:spcPts val="0"/>
              </a:spcAft>
              <a:buSzPts val="1400"/>
              <a:buNone/>
              <a:defRPr sz="1800" b="0" i="0" u="none" strike="noStrike" cap="none">
                <a:solidFill>
                  <a:schemeClr val="dk1"/>
                </a:solidFill>
                <a:latin typeface="Avenir"/>
                <a:ea typeface="Avenir"/>
                <a:cs typeface="Avenir"/>
                <a:sym typeface="Avenir"/>
              </a:defRPr>
            </a:lvl8pPr>
            <a:lvl9pPr marR="0" lvl="8" algn="l" rtl="0">
              <a:spcBef>
                <a:spcPts val="0"/>
              </a:spcBef>
              <a:spcAft>
                <a:spcPts val="0"/>
              </a:spcAft>
              <a:buSzPts val="1400"/>
              <a:buNone/>
              <a:defRPr sz="1800" b="0" i="0" u="none" strike="noStrike" cap="none">
                <a:solidFill>
                  <a:schemeClr val="dk1"/>
                </a:solidFill>
                <a:latin typeface="Avenir"/>
                <a:ea typeface="Avenir"/>
                <a:cs typeface="Avenir"/>
                <a:sym typeface="Avenir"/>
              </a:defRPr>
            </a:lvl9pPr>
          </a:lstStyle>
          <a:p>
            <a:endParaRPr/>
          </a:p>
        </p:txBody>
      </p:sp>
      <p:sp>
        <p:nvSpPr>
          <p:cNvPr id="13" name="Google Shape;13;p1"/>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800" b="0" i="0" u="none" strike="noStrike" cap="none">
                <a:solidFill>
                  <a:srgbClr val="3F3F3F"/>
                </a:solidFill>
                <a:latin typeface="Avenir"/>
                <a:ea typeface="Avenir"/>
                <a:cs typeface="Avenir"/>
                <a:sym typeface="Avenir"/>
              </a:defRPr>
            </a:lvl1pPr>
            <a:lvl2pPr marL="0" marR="0" lvl="1" indent="0" algn="r" rtl="0">
              <a:spcBef>
                <a:spcPts val="0"/>
              </a:spcBef>
              <a:buNone/>
              <a:defRPr sz="800" b="0" i="0" u="none" strike="noStrike" cap="none">
                <a:solidFill>
                  <a:srgbClr val="3F3F3F"/>
                </a:solidFill>
                <a:latin typeface="Avenir"/>
                <a:ea typeface="Avenir"/>
                <a:cs typeface="Avenir"/>
                <a:sym typeface="Avenir"/>
              </a:defRPr>
            </a:lvl2pPr>
            <a:lvl3pPr marL="0" marR="0" lvl="2" indent="0" algn="r" rtl="0">
              <a:spcBef>
                <a:spcPts val="0"/>
              </a:spcBef>
              <a:buNone/>
              <a:defRPr sz="800" b="0" i="0" u="none" strike="noStrike" cap="none">
                <a:solidFill>
                  <a:srgbClr val="3F3F3F"/>
                </a:solidFill>
                <a:latin typeface="Avenir"/>
                <a:ea typeface="Avenir"/>
                <a:cs typeface="Avenir"/>
                <a:sym typeface="Avenir"/>
              </a:defRPr>
            </a:lvl3pPr>
            <a:lvl4pPr marL="0" marR="0" lvl="3" indent="0" algn="r" rtl="0">
              <a:spcBef>
                <a:spcPts val="0"/>
              </a:spcBef>
              <a:buNone/>
              <a:defRPr sz="800" b="0" i="0" u="none" strike="noStrike" cap="none">
                <a:solidFill>
                  <a:srgbClr val="3F3F3F"/>
                </a:solidFill>
                <a:latin typeface="Avenir"/>
                <a:ea typeface="Avenir"/>
                <a:cs typeface="Avenir"/>
                <a:sym typeface="Avenir"/>
              </a:defRPr>
            </a:lvl4pPr>
            <a:lvl5pPr marL="0" marR="0" lvl="4" indent="0" algn="r" rtl="0">
              <a:spcBef>
                <a:spcPts val="0"/>
              </a:spcBef>
              <a:buNone/>
              <a:defRPr sz="800" b="0" i="0" u="none" strike="noStrike" cap="none">
                <a:solidFill>
                  <a:srgbClr val="3F3F3F"/>
                </a:solidFill>
                <a:latin typeface="Avenir"/>
                <a:ea typeface="Avenir"/>
                <a:cs typeface="Avenir"/>
                <a:sym typeface="Avenir"/>
              </a:defRPr>
            </a:lvl5pPr>
            <a:lvl6pPr marL="0" marR="0" lvl="5" indent="0" algn="r" rtl="0">
              <a:spcBef>
                <a:spcPts val="0"/>
              </a:spcBef>
              <a:buNone/>
              <a:defRPr sz="800" b="0" i="0" u="none" strike="noStrike" cap="none">
                <a:solidFill>
                  <a:srgbClr val="3F3F3F"/>
                </a:solidFill>
                <a:latin typeface="Avenir"/>
                <a:ea typeface="Avenir"/>
                <a:cs typeface="Avenir"/>
                <a:sym typeface="Avenir"/>
              </a:defRPr>
            </a:lvl6pPr>
            <a:lvl7pPr marL="0" marR="0" lvl="6" indent="0" algn="r" rtl="0">
              <a:spcBef>
                <a:spcPts val="0"/>
              </a:spcBef>
              <a:buNone/>
              <a:defRPr sz="800" b="0" i="0" u="none" strike="noStrike" cap="none">
                <a:solidFill>
                  <a:srgbClr val="3F3F3F"/>
                </a:solidFill>
                <a:latin typeface="Avenir"/>
                <a:ea typeface="Avenir"/>
                <a:cs typeface="Avenir"/>
                <a:sym typeface="Avenir"/>
              </a:defRPr>
            </a:lvl7pPr>
            <a:lvl8pPr marL="0" marR="0" lvl="7" indent="0" algn="r" rtl="0">
              <a:spcBef>
                <a:spcPts val="0"/>
              </a:spcBef>
              <a:buNone/>
              <a:defRPr sz="800" b="0" i="0" u="none" strike="noStrike" cap="none">
                <a:solidFill>
                  <a:srgbClr val="3F3F3F"/>
                </a:solidFill>
                <a:latin typeface="Avenir"/>
                <a:ea typeface="Avenir"/>
                <a:cs typeface="Avenir"/>
                <a:sym typeface="Avenir"/>
              </a:defRPr>
            </a:lvl8pPr>
            <a:lvl9pPr marL="0" marR="0" lvl="8" indent="0" algn="r" rtl="0">
              <a:spcBef>
                <a:spcPts val="0"/>
              </a:spcBef>
              <a:buNone/>
              <a:defRPr sz="800" b="0" i="0" u="none" strike="noStrike" cap="none">
                <a:solidFill>
                  <a:srgbClr val="3F3F3F"/>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3"/>
          <p:cNvSpPr txBox="1">
            <a:spLocks noGrp="1"/>
          </p:cNvSpPr>
          <p:nvPr>
            <p:ph type="title"/>
          </p:nvPr>
        </p:nvSpPr>
        <p:spPr>
          <a:xfrm>
            <a:off x="1066800" y="642594"/>
            <a:ext cx="10058400" cy="1371600"/>
          </a:xfrm>
          <a:prstGeom prst="rect">
            <a:avLst/>
          </a:prstGeom>
          <a:solidFill>
            <a:srgbClr val="F4ADA6"/>
          </a:solidFill>
          <a:ln w="57150"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venir"/>
              <a:buNone/>
            </a:pPr>
            <a:r>
              <a:rPr lang="en-US" b="1">
                <a:solidFill>
                  <a:schemeClr val="lt1"/>
                </a:solidFill>
              </a:rPr>
              <a:t>THE ADMINISTRATION MEDICATION:</a:t>
            </a:r>
            <a:endParaRPr/>
          </a:p>
        </p:txBody>
      </p:sp>
      <p:sp>
        <p:nvSpPr>
          <p:cNvPr id="108" name="Google Shape;108;p13"/>
          <p:cNvSpPr txBox="1">
            <a:spLocks noGrp="1"/>
          </p:cNvSpPr>
          <p:nvPr>
            <p:ph type="body" idx="1"/>
          </p:nvPr>
        </p:nvSpPr>
        <p:spPr>
          <a:xfrm>
            <a:off x="1066800" y="2103120"/>
            <a:ext cx="10058400" cy="3849624"/>
          </a:xfrm>
          <a:prstGeom prst="rect">
            <a:avLst/>
          </a:prstGeom>
          <a:solidFill>
            <a:srgbClr val="FBE3E1"/>
          </a:solidFill>
          <a:ln w="5715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1500"/>
              <a:buNone/>
            </a:pPr>
            <a:r>
              <a:rPr lang="en-US"/>
              <a:t>Medication may be administered on a case-by-case basis while the child is under the control under several conditions: </a:t>
            </a:r>
            <a:endParaRPr/>
          </a:p>
          <a:p>
            <a:pPr marL="342900" lvl="0" indent="-342900" algn="l" rtl="0">
              <a:lnSpc>
                <a:spcPct val="110000"/>
              </a:lnSpc>
              <a:spcBef>
                <a:spcPts val="900"/>
              </a:spcBef>
              <a:spcAft>
                <a:spcPts val="0"/>
              </a:spcAft>
              <a:buSzPts val="1500"/>
              <a:buFont typeface="Avenir"/>
              <a:buAutoNum type="alphaLcParenR"/>
            </a:pPr>
            <a:r>
              <a:rPr lang="en-US"/>
              <a:t>The designation of employees who may administer medication;</a:t>
            </a:r>
            <a:endParaRPr/>
          </a:p>
          <a:p>
            <a:pPr marL="342900" lvl="0" indent="-342900" algn="l" rtl="0">
              <a:lnSpc>
                <a:spcPct val="110000"/>
              </a:lnSpc>
              <a:spcBef>
                <a:spcPts val="900"/>
              </a:spcBef>
              <a:spcAft>
                <a:spcPts val="0"/>
              </a:spcAft>
              <a:buSzPts val="1500"/>
              <a:buFont typeface="Avenir"/>
              <a:buAutoNum type="alphaLcParenR"/>
            </a:pPr>
            <a:r>
              <a:rPr lang="en-US"/>
              <a:t>Proper identification and safekeeping of medication; </a:t>
            </a:r>
            <a:endParaRPr/>
          </a:p>
          <a:p>
            <a:pPr marL="342900" lvl="0" indent="-342900" algn="l" rtl="0">
              <a:lnSpc>
                <a:spcPct val="110000"/>
              </a:lnSpc>
              <a:spcBef>
                <a:spcPts val="900"/>
              </a:spcBef>
              <a:spcAft>
                <a:spcPts val="0"/>
              </a:spcAft>
              <a:buSzPts val="1500"/>
              <a:buFont typeface="Avenir"/>
              <a:buAutoNum type="alphaLcParenR"/>
            </a:pPr>
            <a:r>
              <a:rPr lang="en-US"/>
              <a:t>The training of the designated employees by the school nurse;</a:t>
            </a:r>
            <a:endParaRPr/>
          </a:p>
          <a:p>
            <a:pPr marL="342900" lvl="0" indent="-342900" algn="l" rtl="0">
              <a:lnSpc>
                <a:spcPct val="110000"/>
              </a:lnSpc>
              <a:spcBef>
                <a:spcPts val="900"/>
              </a:spcBef>
              <a:spcAft>
                <a:spcPts val="0"/>
              </a:spcAft>
              <a:buSzPts val="1500"/>
              <a:buFont typeface="Avenir"/>
              <a:buAutoNum type="alphaLcParenR"/>
            </a:pPr>
            <a:r>
              <a:rPr lang="en-US"/>
              <a:t>Maintenance of records of administration;</a:t>
            </a:r>
            <a:endParaRPr/>
          </a:p>
          <a:p>
            <a:pPr marL="342900" lvl="0" indent="-342900" algn="l" rtl="0">
              <a:lnSpc>
                <a:spcPct val="110000"/>
              </a:lnSpc>
              <a:spcBef>
                <a:spcPts val="900"/>
              </a:spcBef>
              <a:spcAft>
                <a:spcPts val="0"/>
              </a:spcAft>
              <a:buSzPts val="1500"/>
              <a:buFont typeface="Avenir"/>
              <a:buAutoNum type="alphaLcParenR"/>
            </a:pPr>
            <a:r>
              <a:rPr lang="en-US"/>
              <a:t>Notification to the school nurse of medication that will be administered to students; </a:t>
            </a:r>
            <a:endParaRPr/>
          </a:p>
          <a:p>
            <a:pPr marL="342900" lvl="0" indent="-342900" algn="l" rtl="0">
              <a:lnSpc>
                <a:spcPct val="110000"/>
              </a:lnSpc>
              <a:spcBef>
                <a:spcPts val="900"/>
              </a:spcBef>
              <a:spcAft>
                <a:spcPts val="0"/>
              </a:spcAft>
              <a:buSzPts val="1500"/>
              <a:buFont typeface="Avenir"/>
              <a:buAutoNum type="alphaLcParenR"/>
            </a:pPr>
            <a:r>
              <a:rPr lang="en-US"/>
              <a:t>The parent has provided a current written and signed request;</a:t>
            </a:r>
            <a:endParaRPr/>
          </a:p>
          <a:p>
            <a:pPr marL="342900" lvl="0" indent="-342900" algn="l" rtl="0">
              <a:lnSpc>
                <a:spcPct val="110000"/>
              </a:lnSpc>
              <a:spcBef>
                <a:spcPts val="900"/>
              </a:spcBef>
              <a:spcAft>
                <a:spcPts val="0"/>
              </a:spcAft>
              <a:buSzPts val="1500"/>
              <a:buFont typeface="Avenir"/>
              <a:buAutoNum type="alphaLcParenR"/>
            </a:pPr>
            <a:r>
              <a:rPr lang="en-US"/>
              <a:t>The student’s health care provider has prescribed the medication and provides documentation as to the method, amount, and time schedule for administration, and a statement that administration of medication by school employees during school is medically necessary.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4"/>
          <p:cNvSpPr txBox="1">
            <a:spLocks noGrp="1"/>
          </p:cNvSpPr>
          <p:nvPr>
            <p:ph type="title"/>
          </p:nvPr>
        </p:nvSpPr>
        <p:spPr>
          <a:xfrm>
            <a:off x="1066800" y="642594"/>
            <a:ext cx="10058400" cy="1371600"/>
          </a:xfrm>
          <a:prstGeom prst="rect">
            <a:avLst/>
          </a:prstGeom>
          <a:solidFill>
            <a:srgbClr val="F4ADA6"/>
          </a:solidFill>
          <a:ln w="57150"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venir"/>
              <a:buNone/>
            </a:pPr>
            <a:r>
              <a:rPr lang="en-US" b="1">
                <a:solidFill>
                  <a:schemeClr val="lt1"/>
                </a:solidFill>
              </a:rPr>
              <a:t>THE ADMINISTRATION OF MEDICATION: </a:t>
            </a:r>
            <a:endParaRPr/>
          </a:p>
        </p:txBody>
      </p:sp>
      <p:sp>
        <p:nvSpPr>
          <p:cNvPr id="114" name="Google Shape;114;p14"/>
          <p:cNvSpPr txBox="1">
            <a:spLocks noGrp="1"/>
          </p:cNvSpPr>
          <p:nvPr>
            <p:ph type="body" idx="1"/>
          </p:nvPr>
        </p:nvSpPr>
        <p:spPr>
          <a:xfrm>
            <a:off x="1066800" y="2103120"/>
            <a:ext cx="10058400" cy="3849624"/>
          </a:xfrm>
          <a:prstGeom prst="rect">
            <a:avLst/>
          </a:prstGeom>
          <a:solidFill>
            <a:srgbClr val="FBE3E1"/>
          </a:solidFill>
          <a:ln w="5715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1500"/>
              <a:buNone/>
            </a:pPr>
            <a:r>
              <a:rPr lang="en-US" dirty="0"/>
              <a:t>Considerations in the Delegation of Nursing Tasks:</a:t>
            </a:r>
            <a:endParaRPr dirty="0"/>
          </a:p>
          <a:p>
            <a:pPr marL="182880" lvl="0" indent="-182880" algn="l" rtl="0">
              <a:lnSpc>
                <a:spcPct val="110000"/>
              </a:lnSpc>
              <a:spcBef>
                <a:spcPts val="900"/>
              </a:spcBef>
              <a:spcAft>
                <a:spcPts val="0"/>
              </a:spcAft>
              <a:buSzPts val="1500"/>
              <a:buFont typeface="Courier New"/>
              <a:buChar char="o"/>
            </a:pPr>
            <a:r>
              <a:rPr lang="en-US" dirty="0"/>
              <a:t>The training, capability and willingness of the delegate to perform the delegated task.</a:t>
            </a:r>
            <a:endParaRPr dirty="0"/>
          </a:p>
          <a:p>
            <a:pPr marL="457200" lvl="1" indent="-182880" algn="l" rtl="0">
              <a:lnSpc>
                <a:spcPct val="110000"/>
              </a:lnSpc>
              <a:spcBef>
                <a:spcPts val="500"/>
              </a:spcBef>
              <a:spcAft>
                <a:spcPts val="0"/>
              </a:spcAft>
              <a:buSzPts val="1300"/>
              <a:buFont typeface="Courier New"/>
              <a:buChar char="o"/>
            </a:pPr>
            <a:r>
              <a:rPr lang="en-US" dirty="0"/>
              <a:t>Instruction and direction must be provided as per the school nurse to allow the </a:t>
            </a:r>
            <a:r>
              <a:rPr lang="en-US" dirty="0" err="1"/>
              <a:t>delegatee</a:t>
            </a:r>
            <a:r>
              <a:rPr lang="en-US" dirty="0"/>
              <a:t>(s) to safety perform the task.</a:t>
            </a:r>
            <a:endParaRPr dirty="0"/>
          </a:p>
          <a:p>
            <a:pPr marL="457200" lvl="1" indent="-182880" algn="l" rtl="0">
              <a:lnSpc>
                <a:spcPct val="110000"/>
              </a:lnSpc>
              <a:spcBef>
                <a:spcPts val="500"/>
              </a:spcBef>
              <a:spcAft>
                <a:spcPts val="0"/>
              </a:spcAft>
              <a:buSzPts val="1300"/>
              <a:buFont typeface="Courier New"/>
              <a:buChar char="o"/>
            </a:pPr>
            <a:r>
              <a:rPr lang="en-US" dirty="0"/>
              <a:t>On-going demonstration, review, feedback, supervision and monitoring is required by the school nurse. </a:t>
            </a:r>
            <a:endParaRPr dirty="0"/>
          </a:p>
          <a:p>
            <a:pPr marL="457200" lvl="1" indent="-182880" algn="l" rtl="0">
              <a:lnSpc>
                <a:spcPct val="110000"/>
              </a:lnSpc>
              <a:spcBef>
                <a:spcPts val="500"/>
              </a:spcBef>
              <a:spcAft>
                <a:spcPts val="0"/>
              </a:spcAft>
              <a:buSzPts val="1300"/>
              <a:buFont typeface="Courier New"/>
              <a:buChar char="o"/>
            </a:pPr>
            <a:r>
              <a:rPr lang="en-US" dirty="0"/>
              <a:t>Proof of completion of required training. </a:t>
            </a:r>
            <a:endParaRPr dirty="0"/>
          </a:p>
          <a:p>
            <a:pPr marL="182880" lvl="0" indent="-182880" algn="l" rtl="0">
              <a:lnSpc>
                <a:spcPct val="110000"/>
              </a:lnSpc>
              <a:spcBef>
                <a:spcPts val="900"/>
              </a:spcBef>
              <a:spcAft>
                <a:spcPts val="0"/>
              </a:spcAft>
              <a:buSzPts val="1500"/>
              <a:buFont typeface="Courier New"/>
              <a:buChar char="o"/>
            </a:pPr>
            <a:r>
              <a:rPr lang="en-US" dirty="0"/>
              <a:t>The complexity, irreversibility, predictability of outcome and potential for harm. </a:t>
            </a:r>
            <a:endParaRPr dirty="0"/>
          </a:p>
          <a:p>
            <a:pPr marL="182880" lvl="0" indent="-182880" algn="l" rtl="0">
              <a:lnSpc>
                <a:spcPct val="110000"/>
              </a:lnSpc>
              <a:spcBef>
                <a:spcPts val="900"/>
              </a:spcBef>
              <a:spcAft>
                <a:spcPts val="0"/>
              </a:spcAft>
              <a:buSzPts val="1500"/>
              <a:buFont typeface="Courier New"/>
              <a:buChar char="o"/>
            </a:pPr>
            <a:r>
              <a:rPr lang="en-US" dirty="0"/>
              <a:t>The proximity of the nurse when the task will be performed.</a:t>
            </a:r>
            <a:endParaRPr dirty="0"/>
          </a:p>
          <a:p>
            <a:pPr marL="182880" lvl="0" indent="-182880" algn="l" rtl="0">
              <a:lnSpc>
                <a:spcPct val="110000"/>
              </a:lnSpc>
              <a:spcBef>
                <a:spcPts val="900"/>
              </a:spcBef>
              <a:spcAft>
                <a:spcPts val="0"/>
              </a:spcAft>
              <a:buSzPts val="1500"/>
              <a:buFont typeface="Courier New"/>
              <a:buChar char="o"/>
            </a:pPr>
            <a:r>
              <a:rPr lang="en-US" dirty="0"/>
              <a:t>The  Healthcare Plan and/or Emergency Plan must be provided to the </a:t>
            </a:r>
            <a:r>
              <a:rPr lang="en-US" dirty="0" err="1"/>
              <a:t>delegatee</a:t>
            </a:r>
            <a:r>
              <a:rPr lang="en-US" dirty="0"/>
              <a:t>(s). </a:t>
            </a:r>
            <a:endParaRPr dirty="0"/>
          </a:p>
          <a:p>
            <a:pPr marL="182880" lvl="0" indent="-182880" algn="l" rtl="0">
              <a:lnSpc>
                <a:spcPct val="110000"/>
              </a:lnSpc>
              <a:spcBef>
                <a:spcPts val="900"/>
              </a:spcBef>
              <a:spcAft>
                <a:spcPts val="0"/>
              </a:spcAft>
              <a:buSzPts val="1500"/>
              <a:buFont typeface="Courier New"/>
              <a:buChar char="o"/>
            </a:pPr>
            <a:r>
              <a:rPr lang="en-US" dirty="0"/>
              <a:t>A registered nurse may not delegate to an unlicensed person the administration of an medication with known, frequent side effects that can be life threatening. </a:t>
            </a:r>
            <a:endParaRPr dirty="0"/>
          </a:p>
          <a:p>
            <a:pPr marL="182880" lvl="0" indent="-87630" algn="l" rtl="0">
              <a:lnSpc>
                <a:spcPct val="110000"/>
              </a:lnSpc>
              <a:spcBef>
                <a:spcPts val="900"/>
              </a:spcBef>
              <a:spcAft>
                <a:spcPts val="0"/>
              </a:spcAft>
              <a:buSzPts val="1500"/>
              <a:buFont typeface="Courier New"/>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1066800" y="642594"/>
            <a:ext cx="10058400" cy="1371600"/>
          </a:xfrm>
          <a:prstGeom prst="rect">
            <a:avLst/>
          </a:prstGeom>
          <a:solidFill>
            <a:srgbClr val="F4ADA6"/>
          </a:solidFill>
          <a:ln w="57150"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venir"/>
              <a:buNone/>
            </a:pPr>
            <a:r>
              <a:rPr lang="en-US">
                <a:solidFill>
                  <a:schemeClr val="lt1"/>
                </a:solidFill>
              </a:rPr>
              <a:t>Training Requirements - WHO &amp; WHAT:</a:t>
            </a:r>
            <a:endParaRPr/>
          </a:p>
        </p:txBody>
      </p:sp>
      <p:sp>
        <p:nvSpPr>
          <p:cNvPr id="120" name="Google Shape;120;p15"/>
          <p:cNvSpPr txBox="1">
            <a:spLocks noGrp="1"/>
          </p:cNvSpPr>
          <p:nvPr>
            <p:ph type="body" idx="1"/>
          </p:nvPr>
        </p:nvSpPr>
        <p:spPr>
          <a:xfrm>
            <a:off x="1066800" y="2103119"/>
            <a:ext cx="4663440" cy="3827163"/>
          </a:xfrm>
          <a:prstGeom prst="rect">
            <a:avLst/>
          </a:prstGeom>
          <a:solidFill>
            <a:srgbClr val="FBE3E1"/>
          </a:solidFill>
          <a:ln w="57150" cap="flat" cmpd="sng">
            <a:solidFill>
              <a:schemeClr val="dk1"/>
            </a:solidFill>
            <a:prstDash val="solid"/>
            <a:round/>
            <a:headEnd type="none" w="sm" len="sm"/>
            <a:tailEnd type="none" w="sm" len="sm"/>
          </a:ln>
        </p:spPr>
        <p:txBody>
          <a:bodyPr spcFirstLastPara="1" wrap="square" lIns="91425" tIns="45700" rIns="91425" bIns="45700" anchor="t" anchorCtr="0">
            <a:normAutofit fontScale="25000" lnSpcReduction="20000"/>
          </a:bodyPr>
          <a:lstStyle/>
          <a:p>
            <a:pPr marL="182880" lvl="0" indent="-182880" algn="l" rtl="0">
              <a:lnSpc>
                <a:spcPct val="110000"/>
              </a:lnSpc>
              <a:spcBef>
                <a:spcPts val="0"/>
              </a:spcBef>
              <a:spcAft>
                <a:spcPts val="0"/>
              </a:spcAft>
              <a:buSzPct val="100000"/>
              <a:buChar char="◦"/>
            </a:pPr>
            <a:r>
              <a:rPr lang="en-US" sz="6400" dirty="0"/>
              <a:t>Designated Employees: </a:t>
            </a:r>
            <a:endParaRPr dirty="0"/>
          </a:p>
          <a:p>
            <a:pPr marL="182880" lvl="0" indent="-182880" algn="l" rtl="0">
              <a:lnSpc>
                <a:spcPct val="110000"/>
              </a:lnSpc>
              <a:spcBef>
                <a:spcPts val="900"/>
              </a:spcBef>
              <a:spcAft>
                <a:spcPts val="0"/>
              </a:spcAft>
              <a:buSzPct val="100000"/>
              <a:buChar char="◦"/>
            </a:pPr>
            <a:r>
              <a:rPr lang="en-US" sz="6400" dirty="0"/>
              <a:t>School Secretary Job Description (including Finance, Lunch): Assists students, as necessary, with </a:t>
            </a:r>
            <a:r>
              <a:rPr lang="en-US" sz="6400" b="1" dirty="0"/>
              <a:t>emergency, medical, hygienic, and illness issues by reviewing and following medical record information, administering minor first aid, </a:t>
            </a:r>
            <a:r>
              <a:rPr lang="en-US" sz="6400" dirty="0"/>
              <a:t>and contacting parents or professional medical personnel.</a:t>
            </a:r>
            <a:endParaRPr dirty="0"/>
          </a:p>
          <a:p>
            <a:pPr marL="182880" lvl="0" indent="-182880" algn="l" rtl="0">
              <a:lnSpc>
                <a:spcPct val="110000"/>
              </a:lnSpc>
              <a:spcBef>
                <a:spcPts val="900"/>
              </a:spcBef>
              <a:spcAft>
                <a:spcPts val="0"/>
              </a:spcAft>
              <a:buSzPct val="100000"/>
              <a:buChar char="◦"/>
            </a:pPr>
            <a:r>
              <a:rPr lang="en-US" sz="6400" dirty="0"/>
              <a:t>Special Education Teachers/Paraprofessionals</a:t>
            </a:r>
            <a:endParaRPr dirty="0"/>
          </a:p>
          <a:p>
            <a:pPr marL="182880" lvl="0" indent="-182880" algn="l" rtl="0">
              <a:lnSpc>
                <a:spcPct val="110000"/>
              </a:lnSpc>
              <a:spcBef>
                <a:spcPts val="900"/>
              </a:spcBef>
              <a:spcAft>
                <a:spcPts val="0"/>
              </a:spcAft>
              <a:buSzPct val="100000"/>
              <a:buChar char="◦"/>
            </a:pPr>
            <a:r>
              <a:rPr lang="en-US" sz="6400" b="1" dirty="0"/>
              <a:t>Health Assistants </a:t>
            </a:r>
            <a:endParaRPr dirty="0"/>
          </a:p>
          <a:p>
            <a:pPr marL="182880" lvl="0" indent="-182880" algn="l" rtl="0">
              <a:lnSpc>
                <a:spcPct val="110000"/>
              </a:lnSpc>
              <a:spcBef>
                <a:spcPts val="900"/>
              </a:spcBef>
              <a:spcAft>
                <a:spcPts val="0"/>
              </a:spcAft>
              <a:buSzPct val="100000"/>
              <a:buChar char="◦"/>
            </a:pPr>
            <a:r>
              <a:rPr lang="en-US" sz="6400" dirty="0"/>
              <a:t>Teachers as needed as per medical condition. </a:t>
            </a:r>
            <a:endParaRPr dirty="0"/>
          </a:p>
          <a:p>
            <a:pPr marL="182880" lvl="0" indent="-182880" algn="l" rtl="0">
              <a:lnSpc>
                <a:spcPct val="110000"/>
              </a:lnSpc>
              <a:spcBef>
                <a:spcPts val="900"/>
              </a:spcBef>
              <a:spcAft>
                <a:spcPts val="0"/>
              </a:spcAft>
              <a:buSzPct val="100000"/>
              <a:buChar char="◦"/>
            </a:pPr>
            <a:r>
              <a:rPr lang="en-US" sz="6400" dirty="0"/>
              <a:t>Other willing school personnel. </a:t>
            </a:r>
            <a:endParaRPr dirty="0"/>
          </a:p>
          <a:p>
            <a:pPr marL="182880" lvl="0" indent="-182880" algn="l" rtl="0">
              <a:lnSpc>
                <a:spcPct val="110000"/>
              </a:lnSpc>
              <a:spcBef>
                <a:spcPts val="900"/>
              </a:spcBef>
              <a:spcAft>
                <a:spcPts val="0"/>
              </a:spcAft>
              <a:buSzPct val="100000"/>
              <a:buChar char="◦"/>
            </a:pPr>
            <a:r>
              <a:rPr lang="en-US" sz="6400" dirty="0"/>
              <a:t>Training must be completed on work time. </a:t>
            </a:r>
            <a:endParaRPr dirty="0"/>
          </a:p>
          <a:p>
            <a:pPr marL="182880" lvl="0" indent="-154305" algn="l" rtl="0">
              <a:lnSpc>
                <a:spcPct val="110000"/>
              </a:lnSpc>
              <a:spcBef>
                <a:spcPts val="900"/>
              </a:spcBef>
              <a:spcAft>
                <a:spcPts val="0"/>
              </a:spcAft>
              <a:buSzPct val="100000"/>
              <a:buNone/>
            </a:pPr>
            <a:endParaRPr dirty="0"/>
          </a:p>
        </p:txBody>
      </p:sp>
      <p:sp>
        <p:nvSpPr>
          <p:cNvPr id="121" name="Google Shape;121;p15"/>
          <p:cNvSpPr txBox="1">
            <a:spLocks noGrp="1"/>
          </p:cNvSpPr>
          <p:nvPr>
            <p:ph type="body" idx="2"/>
          </p:nvPr>
        </p:nvSpPr>
        <p:spPr>
          <a:xfrm>
            <a:off x="6461760" y="2103120"/>
            <a:ext cx="4663440" cy="3827162"/>
          </a:xfrm>
          <a:prstGeom prst="rect">
            <a:avLst/>
          </a:prstGeom>
          <a:solidFill>
            <a:schemeClr val="accent3"/>
          </a:solidFill>
          <a:ln w="57150" cap="flat" cmpd="sng">
            <a:solidFill>
              <a:schemeClr val="dk1"/>
            </a:solidFill>
            <a:prstDash val="solid"/>
            <a:round/>
            <a:headEnd type="none" w="sm" len="sm"/>
            <a:tailEnd type="none" w="sm" len="sm"/>
          </a:ln>
        </p:spPr>
        <p:txBody>
          <a:bodyPr spcFirstLastPara="1" wrap="square" lIns="91425" tIns="45700" rIns="91425" bIns="45700" anchor="t" anchorCtr="0">
            <a:normAutofit fontScale="32500" lnSpcReduction="20000"/>
          </a:bodyPr>
          <a:lstStyle/>
          <a:p>
            <a:pPr marL="0" lvl="0" indent="0" algn="l" rtl="0">
              <a:lnSpc>
                <a:spcPct val="110000"/>
              </a:lnSpc>
              <a:spcBef>
                <a:spcPts val="0"/>
              </a:spcBef>
              <a:spcAft>
                <a:spcPts val="0"/>
              </a:spcAft>
              <a:buSzPct val="100000"/>
              <a:buNone/>
            </a:pPr>
            <a:r>
              <a:rPr lang="en-US" sz="5600" dirty="0"/>
              <a:t>By completing the online portions in Vector Safe Schools Training, the hands-on time with the RN to pass off the skill is greatly reduced, information is consistent school to school and nurse to nurse. </a:t>
            </a:r>
            <a:endParaRPr sz="4300" dirty="0"/>
          </a:p>
          <a:p>
            <a:pPr marL="0" lvl="0" indent="0" algn="l" rtl="0">
              <a:lnSpc>
                <a:spcPct val="120000"/>
              </a:lnSpc>
              <a:spcBef>
                <a:spcPts val="900"/>
              </a:spcBef>
              <a:spcAft>
                <a:spcPts val="0"/>
              </a:spcAft>
              <a:buSzPct val="100000"/>
              <a:buNone/>
            </a:pPr>
            <a:r>
              <a:rPr lang="en-US" sz="3700" dirty="0"/>
              <a:t>Annually:</a:t>
            </a:r>
            <a:endParaRPr sz="3700" dirty="0"/>
          </a:p>
          <a:p>
            <a:pPr marL="182880" lvl="0" indent="-182880" algn="l" rtl="0">
              <a:lnSpc>
                <a:spcPct val="120000"/>
              </a:lnSpc>
              <a:spcBef>
                <a:spcPts val="900"/>
              </a:spcBef>
              <a:spcAft>
                <a:spcPts val="0"/>
              </a:spcAft>
              <a:buSzPct val="100000"/>
              <a:buChar char="◦"/>
            </a:pPr>
            <a:r>
              <a:rPr lang="en-US" sz="3700" dirty="0"/>
              <a:t>Medication Administration Basics</a:t>
            </a:r>
            <a:endParaRPr sz="3700" dirty="0"/>
          </a:p>
          <a:p>
            <a:pPr marL="182880" lvl="0" indent="-182880" algn="l" rtl="0">
              <a:lnSpc>
                <a:spcPct val="120000"/>
              </a:lnSpc>
              <a:spcBef>
                <a:spcPts val="900"/>
              </a:spcBef>
              <a:spcAft>
                <a:spcPts val="0"/>
              </a:spcAft>
              <a:buSzPct val="100000"/>
              <a:buChar char="◦"/>
            </a:pPr>
            <a:r>
              <a:rPr lang="en-US" sz="3700" dirty="0"/>
              <a:t>Medication Administration: Epinephrine </a:t>
            </a:r>
            <a:endParaRPr sz="3700" dirty="0"/>
          </a:p>
          <a:p>
            <a:pPr marL="182880" lvl="0" indent="-182880" algn="l" rtl="0">
              <a:lnSpc>
                <a:spcPct val="120000"/>
              </a:lnSpc>
              <a:spcBef>
                <a:spcPts val="900"/>
              </a:spcBef>
              <a:spcAft>
                <a:spcPts val="0"/>
              </a:spcAft>
              <a:buSzPct val="100000"/>
              <a:buChar char="◦"/>
            </a:pPr>
            <a:r>
              <a:rPr lang="en-US" sz="3700" dirty="0"/>
              <a:t>Medication Administration: Glucagon</a:t>
            </a:r>
            <a:endParaRPr sz="3700" dirty="0"/>
          </a:p>
          <a:p>
            <a:pPr marL="182880" lvl="0" indent="-182880" algn="l" rtl="0">
              <a:lnSpc>
                <a:spcPct val="120000"/>
              </a:lnSpc>
              <a:spcBef>
                <a:spcPts val="900"/>
              </a:spcBef>
              <a:spcAft>
                <a:spcPts val="0"/>
              </a:spcAft>
              <a:buSzPct val="100000"/>
              <a:buChar char="◦"/>
            </a:pPr>
            <a:r>
              <a:rPr lang="en-US" sz="3700" dirty="0"/>
              <a:t>Health Emergencies: Asthma Awareness</a:t>
            </a:r>
            <a:endParaRPr sz="3700" dirty="0"/>
          </a:p>
          <a:p>
            <a:pPr marL="182880" lvl="0" indent="-182880" algn="l" rtl="0">
              <a:lnSpc>
                <a:spcPct val="120000"/>
              </a:lnSpc>
              <a:spcBef>
                <a:spcPts val="900"/>
              </a:spcBef>
              <a:spcAft>
                <a:spcPts val="0"/>
              </a:spcAft>
              <a:buSzPct val="100000"/>
              <a:buChar char="◦"/>
            </a:pPr>
            <a:r>
              <a:rPr lang="en-US" sz="3700" dirty="0"/>
              <a:t>Health Emergencies: Diabetes Awareness</a:t>
            </a:r>
            <a:endParaRPr sz="3700" dirty="0"/>
          </a:p>
          <a:p>
            <a:pPr marL="182880" lvl="0" indent="-182880" algn="l" rtl="0">
              <a:lnSpc>
                <a:spcPct val="120000"/>
              </a:lnSpc>
              <a:spcBef>
                <a:spcPts val="900"/>
              </a:spcBef>
              <a:spcAft>
                <a:spcPts val="0"/>
              </a:spcAft>
              <a:buSzPct val="100000"/>
              <a:buChar char="◦"/>
            </a:pPr>
            <a:r>
              <a:rPr lang="en-US" sz="3700" dirty="0"/>
              <a:t>Health Emergencies: Seizures</a:t>
            </a:r>
            <a:endParaRPr sz="3700" dirty="0"/>
          </a:p>
          <a:p>
            <a:pPr marL="182880" lvl="0" indent="-182880" algn="l" rtl="0">
              <a:lnSpc>
                <a:spcPct val="110000"/>
              </a:lnSpc>
              <a:spcBef>
                <a:spcPts val="900"/>
              </a:spcBef>
              <a:spcAft>
                <a:spcPts val="0"/>
              </a:spcAft>
              <a:buSzPct val="100000"/>
              <a:buChar char="◦"/>
            </a:pPr>
            <a:r>
              <a:rPr lang="en-US" sz="3700" dirty="0"/>
              <a:t> Bloodborne Pathogen Exposure</a:t>
            </a:r>
            <a:endParaRPr sz="3700" dirty="0"/>
          </a:p>
          <a:p>
            <a:pPr marL="182880" lvl="0" indent="-154305" algn="l" rtl="0">
              <a:lnSpc>
                <a:spcPct val="110000"/>
              </a:lnSpc>
              <a:spcBef>
                <a:spcPts val="900"/>
              </a:spcBef>
              <a:spcAft>
                <a:spcPts val="0"/>
              </a:spcAft>
              <a:buSzPct val="1000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6"/>
          <p:cNvSpPr txBox="1">
            <a:spLocks noGrp="1"/>
          </p:cNvSpPr>
          <p:nvPr>
            <p:ph type="title"/>
          </p:nvPr>
        </p:nvSpPr>
        <p:spPr>
          <a:xfrm>
            <a:off x="1066800" y="642594"/>
            <a:ext cx="10058400" cy="914063"/>
          </a:xfrm>
          <a:prstGeom prst="rect">
            <a:avLst/>
          </a:prstGeom>
          <a:solidFill>
            <a:srgbClr val="F4ADA6"/>
          </a:solidFill>
          <a:ln w="57150"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venir"/>
              <a:buNone/>
            </a:pPr>
            <a:r>
              <a:rPr lang="en-US" dirty="0">
                <a:solidFill>
                  <a:schemeClr val="lt1"/>
                </a:solidFill>
              </a:rPr>
              <a:t>Medication Policy General Information: </a:t>
            </a:r>
            <a:endParaRPr dirty="0"/>
          </a:p>
        </p:txBody>
      </p:sp>
      <p:sp>
        <p:nvSpPr>
          <p:cNvPr id="127" name="Google Shape;127;p16"/>
          <p:cNvSpPr txBox="1">
            <a:spLocks noGrp="1"/>
          </p:cNvSpPr>
          <p:nvPr>
            <p:ph type="body" idx="1"/>
          </p:nvPr>
        </p:nvSpPr>
        <p:spPr>
          <a:xfrm>
            <a:off x="1066800" y="1719943"/>
            <a:ext cx="10058400" cy="4680857"/>
          </a:xfrm>
          <a:prstGeom prst="rect">
            <a:avLst/>
          </a:prstGeom>
          <a:solidFill>
            <a:schemeClr val="accent3"/>
          </a:solidFill>
          <a:ln w="5715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182880" lvl="0" indent="-182912" algn="l" rtl="0">
              <a:lnSpc>
                <a:spcPct val="110000"/>
              </a:lnSpc>
              <a:spcBef>
                <a:spcPts val="0"/>
              </a:spcBef>
              <a:spcAft>
                <a:spcPts val="0"/>
              </a:spcAft>
              <a:buSzPct val="100000"/>
              <a:buChar char="◦"/>
            </a:pPr>
            <a:r>
              <a:rPr lang="en-US" dirty="0"/>
              <a:t>We do not consider requests to administer “natural remedies”, herbs, vitamins, dietary supplements, homeopathic medicines, “enhancement” pills, and/or medication from other countries. </a:t>
            </a:r>
            <a:endParaRPr dirty="0"/>
          </a:p>
          <a:p>
            <a:pPr marL="182880" lvl="0" indent="-182912" algn="l" rtl="0">
              <a:lnSpc>
                <a:spcPct val="110000"/>
              </a:lnSpc>
              <a:spcBef>
                <a:spcPts val="900"/>
              </a:spcBef>
              <a:spcAft>
                <a:spcPts val="0"/>
              </a:spcAft>
              <a:buSzPct val="100000"/>
              <a:buChar char="◦"/>
            </a:pPr>
            <a:r>
              <a:rPr lang="en-US" dirty="0"/>
              <a:t>It is the parent’s responsibility to update medication authorization forms.</a:t>
            </a:r>
            <a:endParaRPr dirty="0"/>
          </a:p>
          <a:p>
            <a:pPr marL="182880" lvl="0" indent="-182912" algn="l" rtl="0">
              <a:lnSpc>
                <a:spcPct val="110000"/>
              </a:lnSpc>
              <a:spcBef>
                <a:spcPts val="900"/>
              </a:spcBef>
              <a:spcAft>
                <a:spcPts val="0"/>
              </a:spcAft>
              <a:buSzPct val="100000"/>
              <a:buChar char="◦"/>
            </a:pPr>
            <a:r>
              <a:rPr lang="en-US" dirty="0"/>
              <a:t>The medication must be delivered to the school by the parent/guardian in the original pharmacy-labeled, or manufacturer's container if over-the-counter, where it will be counted, recorded, and placed in a cool, dry, </a:t>
            </a:r>
            <a:r>
              <a:rPr lang="en-US" b="1" dirty="0"/>
              <a:t>locked unit for safe keeping</a:t>
            </a:r>
            <a:r>
              <a:rPr lang="en-US" dirty="0"/>
              <a:t>.  For medication that requires refrigeration, a lockbox may be placed within the refrigerator. Emergency medications such as inhalers, epinephrine, and glucagon are to be kept secure but unlocked for quick access. Students may also carry these if indicated on their medical forms, signed by parent and healthcare provider. </a:t>
            </a:r>
            <a:endParaRPr dirty="0"/>
          </a:p>
          <a:p>
            <a:pPr marL="182880" lvl="0" indent="-182912" algn="l" rtl="0">
              <a:lnSpc>
                <a:spcPct val="110000"/>
              </a:lnSpc>
              <a:spcBef>
                <a:spcPts val="900"/>
              </a:spcBef>
              <a:spcAft>
                <a:spcPts val="0"/>
              </a:spcAft>
              <a:buSzPct val="100000"/>
              <a:buChar char="◦"/>
            </a:pPr>
            <a:r>
              <a:rPr lang="en-US" dirty="0"/>
              <a:t>A daily medication log for each student receiving medication which documents each dose, date, time given and signature or initials of the person giving the medication must be maintained as a part of the permanent health record.</a:t>
            </a:r>
            <a:endParaRPr dirty="0"/>
          </a:p>
          <a:p>
            <a:pPr marL="457200" lvl="1" indent="-182912" algn="l" rtl="0">
              <a:lnSpc>
                <a:spcPct val="110000"/>
              </a:lnSpc>
              <a:spcBef>
                <a:spcPts val="500"/>
              </a:spcBef>
              <a:spcAft>
                <a:spcPts val="0"/>
              </a:spcAft>
              <a:buSzPct val="100000"/>
              <a:buChar char="◦"/>
            </a:pPr>
            <a:r>
              <a:rPr lang="en-US" dirty="0"/>
              <a:t>If an error occurs or problems are encountered in medication administration, an Incident Report shall be filled out by the authorized personnel, reported to the principal, the parent, the prescribing health care provider when needed, and directed to the school nurse.</a:t>
            </a:r>
            <a:endParaRPr dirty="0"/>
          </a:p>
          <a:p>
            <a:pPr marL="182880" lvl="0" indent="-182912" algn="l" rtl="0">
              <a:lnSpc>
                <a:spcPct val="110000"/>
              </a:lnSpc>
              <a:spcBef>
                <a:spcPts val="900"/>
              </a:spcBef>
              <a:spcAft>
                <a:spcPts val="0"/>
              </a:spcAft>
              <a:buSzPct val="100000"/>
              <a:buChar char="◦"/>
            </a:pPr>
            <a:r>
              <a:rPr lang="en-US" dirty="0"/>
              <a:t>School authorized personnel who provide or receive training and act in good faith are not liable in any civil or criminal action. Authorized personnel cannot be held liable for adverse reactions suffered by the student after administering the medication </a:t>
            </a:r>
            <a:r>
              <a:rPr lang="en-US" b="1" dirty="0"/>
              <a:t>as prescribed</a:t>
            </a:r>
            <a:r>
              <a:rPr lang="en-US" dirty="0"/>
              <a:t>; nor can be held liable for being unable to administer the medication (not available, discrepancies between parent &amp; health care provider authorizations, student refuses). </a:t>
            </a:r>
            <a:endParaRPr dirty="0"/>
          </a:p>
          <a:p>
            <a:pPr marL="182880" lvl="0" indent="-94805" algn="l" rtl="0">
              <a:lnSpc>
                <a:spcPct val="110000"/>
              </a:lnSpc>
              <a:spcBef>
                <a:spcPts val="900"/>
              </a:spcBef>
              <a:spcAft>
                <a:spcPts val="0"/>
              </a:spcAft>
              <a:buSzPct val="100000"/>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7"/>
          <p:cNvSpPr txBox="1">
            <a:spLocks noGrp="1"/>
          </p:cNvSpPr>
          <p:nvPr>
            <p:ph type="title"/>
          </p:nvPr>
        </p:nvSpPr>
        <p:spPr>
          <a:xfrm>
            <a:off x="1066800" y="642594"/>
            <a:ext cx="10058400" cy="1371600"/>
          </a:xfrm>
          <a:prstGeom prst="rect">
            <a:avLst/>
          </a:prstGeom>
          <a:solidFill>
            <a:srgbClr val="F4ADA6"/>
          </a:solidFill>
          <a:ln w="57150"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venir"/>
              <a:buNone/>
            </a:pPr>
            <a:r>
              <a:rPr lang="en-US">
                <a:solidFill>
                  <a:schemeClr val="lt1"/>
                </a:solidFill>
              </a:rPr>
              <a:t>Medication Policy Self-Carry/Admin Info: </a:t>
            </a:r>
            <a:endParaRPr/>
          </a:p>
        </p:txBody>
      </p:sp>
      <p:sp>
        <p:nvSpPr>
          <p:cNvPr id="133" name="Google Shape;133;p17"/>
          <p:cNvSpPr txBox="1">
            <a:spLocks noGrp="1"/>
          </p:cNvSpPr>
          <p:nvPr>
            <p:ph type="body" idx="1"/>
          </p:nvPr>
        </p:nvSpPr>
        <p:spPr>
          <a:xfrm>
            <a:off x="1069848" y="2074334"/>
            <a:ext cx="4663440" cy="640080"/>
          </a:xfrm>
          <a:prstGeom prst="rect">
            <a:avLst/>
          </a:prstGeom>
          <a:solidFill>
            <a:srgbClr val="FBE3E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rmAutofit fontScale="55000" lnSpcReduction="20000"/>
          </a:bodyPr>
          <a:lstStyle/>
          <a:p>
            <a:pPr marL="0" lvl="0" indent="0" algn="l" rtl="0">
              <a:lnSpc>
                <a:spcPct val="110000"/>
              </a:lnSpc>
              <a:spcBef>
                <a:spcPts val="0"/>
              </a:spcBef>
              <a:spcAft>
                <a:spcPts val="0"/>
              </a:spcAft>
              <a:buSzPct val="100000"/>
              <a:buNone/>
            </a:pPr>
            <a:endParaRPr b="0"/>
          </a:p>
          <a:p>
            <a:pPr marL="0" lvl="0" indent="0" algn="l" rtl="0">
              <a:lnSpc>
                <a:spcPct val="110000"/>
              </a:lnSpc>
              <a:spcBef>
                <a:spcPts val="0"/>
              </a:spcBef>
              <a:spcAft>
                <a:spcPts val="0"/>
              </a:spcAft>
              <a:buSzPct val="100000"/>
              <a:buNone/>
            </a:pPr>
            <a:r>
              <a:rPr lang="en-US" b="0"/>
              <a:t>Washington County School District will allow a student to keep medication in his/her possession and to self-administer non-narcotic medications.  The following criteria must be met:</a:t>
            </a:r>
            <a:endParaRPr/>
          </a:p>
          <a:p>
            <a:pPr marL="0" lvl="0" indent="0" algn="l" rtl="0">
              <a:lnSpc>
                <a:spcPct val="110000"/>
              </a:lnSpc>
              <a:spcBef>
                <a:spcPts val="0"/>
              </a:spcBef>
              <a:spcAft>
                <a:spcPts val="0"/>
              </a:spcAft>
              <a:buSzPct val="100000"/>
              <a:buNone/>
            </a:pPr>
            <a:endParaRPr/>
          </a:p>
        </p:txBody>
      </p:sp>
      <p:sp>
        <p:nvSpPr>
          <p:cNvPr id="134" name="Google Shape;134;p17"/>
          <p:cNvSpPr txBox="1">
            <a:spLocks noGrp="1"/>
          </p:cNvSpPr>
          <p:nvPr>
            <p:ph type="body" idx="2"/>
          </p:nvPr>
        </p:nvSpPr>
        <p:spPr>
          <a:xfrm>
            <a:off x="1069848" y="2792472"/>
            <a:ext cx="4663440" cy="3163825"/>
          </a:xfrm>
          <a:prstGeom prst="rect">
            <a:avLst/>
          </a:prstGeom>
          <a:solidFill>
            <a:schemeClr val="accent3"/>
          </a:solidFill>
          <a:ln w="5715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ct val="100000"/>
              <a:buNone/>
            </a:pPr>
            <a:r>
              <a:rPr lang="en-US" dirty="0"/>
              <a:t>Prescription or non-prescription asthma inhalers, diabetes medication, or epinephrine auto-injectors</a:t>
            </a:r>
            <a:endParaRPr dirty="0"/>
          </a:p>
          <a:p>
            <a:pPr marL="182880" lvl="0" indent="-182880" algn="l" rtl="0">
              <a:lnSpc>
                <a:spcPct val="110000"/>
              </a:lnSpc>
              <a:spcBef>
                <a:spcPts val="900"/>
              </a:spcBef>
              <a:spcAft>
                <a:spcPts val="0"/>
              </a:spcAft>
              <a:buSzPct val="100000"/>
              <a:buFont typeface="Noto Sans Symbols"/>
              <a:buChar char="✔"/>
            </a:pPr>
            <a:r>
              <a:rPr lang="en-US" dirty="0"/>
              <a:t>Complete/signed Medication Self-Administration Authorization Form/Emergency Action Plan which:</a:t>
            </a:r>
            <a:endParaRPr dirty="0"/>
          </a:p>
          <a:p>
            <a:pPr marL="0" lvl="0" indent="0" algn="l" rtl="0">
              <a:lnSpc>
                <a:spcPct val="110000"/>
              </a:lnSpc>
              <a:spcBef>
                <a:spcPts val="900"/>
              </a:spcBef>
              <a:spcAft>
                <a:spcPts val="0"/>
              </a:spcAft>
              <a:buSzPct val="100000"/>
              <a:buNone/>
            </a:pPr>
            <a:r>
              <a:rPr lang="en-US" dirty="0"/>
              <a:t>Denotes that it medically necessary for the student to carry and he/she is capable and responsible for possession and administration.  </a:t>
            </a:r>
            <a:endParaRPr dirty="0"/>
          </a:p>
        </p:txBody>
      </p:sp>
      <p:sp>
        <p:nvSpPr>
          <p:cNvPr id="135" name="Google Shape;135;p17"/>
          <p:cNvSpPr txBox="1">
            <a:spLocks noGrp="1"/>
          </p:cNvSpPr>
          <p:nvPr>
            <p:ph type="body" idx="3"/>
          </p:nvPr>
        </p:nvSpPr>
        <p:spPr>
          <a:xfrm>
            <a:off x="6458712" y="2074334"/>
            <a:ext cx="4663440" cy="640080"/>
          </a:xfrm>
          <a:prstGeom prst="rect">
            <a:avLst/>
          </a:prstGeom>
          <a:solidFill>
            <a:srgbClr val="FBE3E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rmAutofit fontScale="55000" lnSpcReduction="20000"/>
          </a:bodyPr>
          <a:lstStyle/>
          <a:p>
            <a:pPr marL="0" lvl="0" indent="0" algn="l" rtl="0">
              <a:lnSpc>
                <a:spcPct val="110000"/>
              </a:lnSpc>
              <a:spcBef>
                <a:spcPts val="0"/>
              </a:spcBef>
              <a:spcAft>
                <a:spcPts val="0"/>
              </a:spcAft>
              <a:buSzPct val="100000"/>
              <a:buNone/>
            </a:pPr>
            <a:r>
              <a:rPr lang="en-US"/>
              <a:t> </a:t>
            </a:r>
            <a:r>
              <a:rPr lang="en-US" sz="2600" b="0"/>
              <a:t>For secondary students only (grades 6-12):</a:t>
            </a:r>
            <a:endParaRPr/>
          </a:p>
        </p:txBody>
      </p:sp>
      <p:sp>
        <p:nvSpPr>
          <p:cNvPr id="136" name="Google Shape;136;p17"/>
          <p:cNvSpPr txBox="1">
            <a:spLocks noGrp="1"/>
          </p:cNvSpPr>
          <p:nvPr>
            <p:ph type="body" idx="4"/>
          </p:nvPr>
        </p:nvSpPr>
        <p:spPr>
          <a:xfrm>
            <a:off x="6458712" y="2792471"/>
            <a:ext cx="4663440" cy="3164509"/>
          </a:xfrm>
          <a:prstGeom prst="rect">
            <a:avLst/>
          </a:prstGeom>
          <a:solidFill>
            <a:schemeClr val="accent3"/>
          </a:solidFill>
          <a:ln w="57150" cap="flat" cmpd="sng">
            <a:solidFill>
              <a:schemeClr val="dk1"/>
            </a:solidFill>
            <a:prstDash val="solid"/>
            <a:round/>
            <a:headEnd type="none" w="sm" len="sm"/>
            <a:tailEnd type="none" w="sm" len="sm"/>
          </a:ln>
        </p:spPr>
        <p:txBody>
          <a:bodyPr spcFirstLastPara="1" wrap="square" lIns="91425" tIns="45700" rIns="91425" bIns="45700" anchor="t" anchorCtr="0">
            <a:normAutofit fontScale="92500" lnSpcReduction="20000"/>
          </a:bodyPr>
          <a:lstStyle/>
          <a:p>
            <a:pPr marL="0" lvl="0" indent="0" algn="l" rtl="0">
              <a:lnSpc>
                <a:spcPct val="110000"/>
              </a:lnSpc>
              <a:spcBef>
                <a:spcPts val="0"/>
              </a:spcBef>
              <a:spcAft>
                <a:spcPts val="0"/>
              </a:spcAft>
              <a:buSzPct val="100000"/>
              <a:buNone/>
            </a:pPr>
            <a:r>
              <a:rPr lang="en-US"/>
              <a:t>Consideration will be given to allow the students to carry/self-administer </a:t>
            </a:r>
            <a:r>
              <a:rPr lang="en-US" b="1"/>
              <a:t>one dose </a:t>
            </a:r>
            <a:r>
              <a:rPr lang="en-US"/>
              <a:t>of an easily identified prescription medication, or non-prescription over-the-counter medication, with the exception of syrups (typically used to treat coughs or colds). </a:t>
            </a:r>
            <a:endParaRPr/>
          </a:p>
          <a:p>
            <a:pPr marL="182880" lvl="0" indent="-182880" algn="l" rtl="0">
              <a:lnSpc>
                <a:spcPct val="110000"/>
              </a:lnSpc>
              <a:spcBef>
                <a:spcPts val="900"/>
              </a:spcBef>
              <a:spcAft>
                <a:spcPts val="0"/>
              </a:spcAft>
              <a:buSzPct val="100000"/>
              <a:buFont typeface="Noto Sans Symbols"/>
              <a:buChar char="✔"/>
            </a:pPr>
            <a:r>
              <a:rPr lang="en-US"/>
              <a:t>A signed statement from the parent authorizing their child to carry and self-administer </a:t>
            </a:r>
            <a:r>
              <a:rPr lang="en-US" b="1"/>
              <a:t>must be submitted </a:t>
            </a:r>
            <a:r>
              <a:rPr lang="en-US"/>
              <a:t>to the principal/designee. </a:t>
            </a:r>
            <a:endParaRPr/>
          </a:p>
          <a:p>
            <a:pPr marL="182880" lvl="0" indent="-182880" algn="l" rtl="0">
              <a:lnSpc>
                <a:spcPct val="110000"/>
              </a:lnSpc>
              <a:spcBef>
                <a:spcPts val="900"/>
              </a:spcBef>
              <a:spcAft>
                <a:spcPts val="0"/>
              </a:spcAft>
              <a:buSzPct val="100000"/>
              <a:buFont typeface="Noto Sans Symbols"/>
              <a:buChar char="✔"/>
            </a:pPr>
            <a:r>
              <a:rPr lang="en-US"/>
              <a:t>Denoting all required info (name of med, student is capable and responsible…)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txBox="1">
            <a:spLocks noGrp="1"/>
          </p:cNvSpPr>
          <p:nvPr>
            <p:ph type="title"/>
          </p:nvPr>
        </p:nvSpPr>
        <p:spPr>
          <a:xfrm>
            <a:off x="1066800" y="642594"/>
            <a:ext cx="10058400" cy="1371600"/>
          </a:xfrm>
          <a:prstGeom prst="rect">
            <a:avLst/>
          </a:prstGeom>
          <a:solidFill>
            <a:srgbClr val="F4ADA6"/>
          </a:solidFill>
          <a:ln w="57150"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venir"/>
              <a:buNone/>
            </a:pPr>
            <a:r>
              <a:rPr lang="en-US">
                <a:solidFill>
                  <a:schemeClr val="lt1"/>
                </a:solidFill>
              </a:rPr>
              <a:t>Medication Policy – Other Meds at School</a:t>
            </a:r>
            <a:endParaRPr/>
          </a:p>
        </p:txBody>
      </p:sp>
      <p:sp>
        <p:nvSpPr>
          <p:cNvPr id="142" name="Google Shape;142;p18"/>
          <p:cNvSpPr txBox="1">
            <a:spLocks noGrp="1"/>
          </p:cNvSpPr>
          <p:nvPr>
            <p:ph type="body" idx="1"/>
          </p:nvPr>
        </p:nvSpPr>
        <p:spPr>
          <a:xfrm>
            <a:off x="1066800" y="2103120"/>
            <a:ext cx="10058400" cy="3849624"/>
          </a:xfrm>
          <a:prstGeom prst="rect">
            <a:avLst/>
          </a:prstGeom>
          <a:solidFill>
            <a:srgbClr val="FBE3E1"/>
          </a:solidFill>
          <a:ln w="5715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182880" lvl="0" indent="-201930" algn="l" rtl="0">
              <a:lnSpc>
                <a:spcPct val="110000"/>
              </a:lnSpc>
              <a:spcBef>
                <a:spcPts val="0"/>
              </a:spcBef>
              <a:spcAft>
                <a:spcPts val="0"/>
              </a:spcAft>
              <a:buSzPts val="1800"/>
              <a:buChar char="◦"/>
            </a:pPr>
            <a:r>
              <a:rPr lang="en-US" sz="1800" dirty="0"/>
              <a:t>The district's consulting physician authorizes the administration of specific over-the-counter medications such as acetaminophen, ibuprofen, topical ointments, and emergency medications, such as naloxone and epinephrine.</a:t>
            </a:r>
            <a:endParaRPr sz="1800" dirty="0"/>
          </a:p>
          <a:p>
            <a:pPr marL="182880" lvl="0" indent="-201930" algn="l" rtl="0">
              <a:lnSpc>
                <a:spcPct val="110000"/>
              </a:lnSpc>
              <a:spcBef>
                <a:spcPts val="900"/>
              </a:spcBef>
              <a:spcAft>
                <a:spcPts val="0"/>
              </a:spcAft>
              <a:buSzPts val="1800"/>
              <a:buChar char="◦"/>
            </a:pPr>
            <a:r>
              <a:rPr lang="en-US" sz="1800" dirty="0"/>
              <a:t>Parents/guardians may then request non-prescription drugs such as acetaminophen or ibuprofen be administered by school personnel to the student.  </a:t>
            </a:r>
            <a:endParaRPr sz="1800" dirty="0"/>
          </a:p>
          <a:p>
            <a:pPr marL="182880" lvl="0" indent="-201930" algn="l" rtl="0">
              <a:lnSpc>
                <a:spcPct val="110000"/>
              </a:lnSpc>
              <a:spcBef>
                <a:spcPts val="900"/>
              </a:spcBef>
              <a:spcAft>
                <a:spcPts val="0"/>
              </a:spcAft>
              <a:buSzPts val="1800"/>
              <a:buChar char="◦"/>
            </a:pPr>
            <a:r>
              <a:rPr lang="en-US" sz="1800" dirty="0"/>
              <a:t>School personnel must receive parental consent by phone call EACH TIME a student requests routine over the counter medications.</a:t>
            </a:r>
            <a:endParaRPr sz="1800" dirty="0"/>
          </a:p>
          <a:p>
            <a:pPr marL="182880" lvl="0" indent="-201930" algn="l" rtl="0">
              <a:lnSpc>
                <a:spcPct val="110000"/>
              </a:lnSpc>
              <a:spcBef>
                <a:spcPts val="900"/>
              </a:spcBef>
              <a:spcAft>
                <a:spcPts val="0"/>
              </a:spcAft>
              <a:buSzPts val="1800"/>
              <a:buChar char="◦"/>
            </a:pPr>
            <a:r>
              <a:rPr lang="en-US" sz="1800" dirty="0"/>
              <a:t>Students shall be permitted to possess and self-apply, or have assistance applying, FDA approved sunscreen without a parent's or health care professional's authorization form.</a:t>
            </a:r>
            <a:endParaRPr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19"/>
          <p:cNvPicPr preferRelativeResize="0"/>
          <p:nvPr/>
        </p:nvPicPr>
        <p:blipFill>
          <a:blip r:embed="rId3">
            <a:alphaModFix/>
          </a:blip>
          <a:stretch>
            <a:fillRect/>
          </a:stretch>
        </p:blipFill>
        <p:spPr>
          <a:xfrm>
            <a:off x="494275" y="386150"/>
            <a:ext cx="11244650" cy="6101150"/>
          </a:xfrm>
          <a:prstGeom prst="rect">
            <a:avLst/>
          </a:prstGeom>
          <a:noFill/>
          <a:ln>
            <a:noFill/>
          </a:ln>
        </p:spPr>
      </p:pic>
    </p:spTree>
  </p:cSld>
  <p:clrMapOvr>
    <a:masterClrMapping/>
  </p:clrMapOvr>
</p:sld>
</file>

<file path=ppt/theme/theme1.xml><?xml version="1.0" encoding="utf-8"?>
<a:theme xmlns:a="http://schemas.openxmlformats.org/drawingml/2006/main" name="SavonVTI">
  <a:themeElements>
    <a:clrScheme name="AnalogousFromLightSeed_2SEEDS">
      <a:dk1>
        <a:srgbClr val="000000"/>
      </a:dk1>
      <a:lt1>
        <a:srgbClr val="FFFFFF"/>
      </a:lt1>
      <a:dk2>
        <a:srgbClr val="41242E"/>
      </a:dk2>
      <a:lt2>
        <a:srgbClr val="E2E8E6"/>
      </a:lt2>
      <a:accent1>
        <a:srgbClr val="EB4E81"/>
      </a:accent1>
      <a:accent2>
        <a:srgbClr val="EE6ECD"/>
      </a:accent2>
      <a:accent3>
        <a:srgbClr val="EE7A6E"/>
      </a:accent3>
      <a:accent4>
        <a:srgbClr val="2FBC4B"/>
      </a:accent4>
      <a:accent5>
        <a:srgbClr val="34B885"/>
      </a:accent5>
      <a:accent6>
        <a:srgbClr val="35B3B7"/>
      </a:accent6>
      <a:hlink>
        <a:srgbClr val="568F7C"/>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1005</Words>
  <Application>Microsoft Office PowerPoint</Application>
  <PresentationFormat>Widescreen</PresentationFormat>
  <Paragraphs>58</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Avenir</vt:lpstr>
      <vt:lpstr>Courier New</vt:lpstr>
      <vt:lpstr>Garamond</vt:lpstr>
      <vt:lpstr>Noto Sans Symbols</vt:lpstr>
      <vt:lpstr>SavonVTI</vt:lpstr>
      <vt:lpstr>THE ADMINISTRATION MEDICATION:</vt:lpstr>
      <vt:lpstr>THE ADMINISTRATION OF MEDICATION: </vt:lpstr>
      <vt:lpstr>Training Requirements - WHO &amp; WHAT:</vt:lpstr>
      <vt:lpstr>Medication Policy General Information: </vt:lpstr>
      <vt:lpstr>Medication Policy Self-Carry/Admin Info: </vt:lpstr>
      <vt:lpstr>Medication Policy – Other Meds at School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lisa.simon</dc:creator>
  <cp:lastModifiedBy>lisa.simon</cp:lastModifiedBy>
  <cp:revision>1</cp:revision>
  <dcterms:modified xsi:type="dcterms:W3CDTF">2026-08-30T20:52:23Z</dcterms:modified>
</cp:coreProperties>
</file>