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notesSlides/notesSlide14.xml" ContentType="application/vnd.openxmlformats-officedocument.presentationml.notesSl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notesSlides/notesSlide15.xml" ContentType="application/vnd.openxmlformats-officedocument.presentationml.notesSlide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notesSlides/notesSlide16.xml" ContentType="application/vnd.openxmlformats-officedocument.presentationml.notesSlide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notesSlides/notesSlide17.xml" ContentType="application/vnd.openxmlformats-officedocument.presentationml.notesSlide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49"/>
  </p:notesMasterIdLst>
  <p:sldIdLst>
    <p:sldId id="312" r:id="rId5"/>
    <p:sldId id="256" r:id="rId6"/>
    <p:sldId id="257" r:id="rId7"/>
    <p:sldId id="258" r:id="rId8"/>
    <p:sldId id="291" r:id="rId9"/>
    <p:sldId id="300" r:id="rId10"/>
    <p:sldId id="278" r:id="rId11"/>
    <p:sldId id="287" r:id="rId12"/>
    <p:sldId id="315" r:id="rId13"/>
    <p:sldId id="289" r:id="rId14"/>
    <p:sldId id="279" r:id="rId15"/>
    <p:sldId id="259" r:id="rId16"/>
    <p:sldId id="288" r:id="rId17"/>
    <p:sldId id="285" r:id="rId18"/>
    <p:sldId id="281" r:id="rId19"/>
    <p:sldId id="316" r:id="rId20"/>
    <p:sldId id="282" r:id="rId21"/>
    <p:sldId id="264" r:id="rId22"/>
    <p:sldId id="295" r:id="rId23"/>
    <p:sldId id="304" r:id="rId24"/>
    <p:sldId id="296" r:id="rId25"/>
    <p:sldId id="270" r:id="rId26"/>
    <p:sldId id="301" r:id="rId27"/>
    <p:sldId id="294" r:id="rId28"/>
    <p:sldId id="277" r:id="rId29"/>
    <p:sldId id="309" r:id="rId30"/>
    <p:sldId id="310" r:id="rId31"/>
    <p:sldId id="302" r:id="rId32"/>
    <p:sldId id="318" r:id="rId33"/>
    <p:sldId id="305" r:id="rId34"/>
    <p:sldId id="272" r:id="rId35"/>
    <p:sldId id="276" r:id="rId36"/>
    <p:sldId id="303" r:id="rId37"/>
    <p:sldId id="280" r:id="rId38"/>
    <p:sldId id="292" r:id="rId39"/>
    <p:sldId id="319" r:id="rId40"/>
    <p:sldId id="261" r:id="rId41"/>
    <p:sldId id="262" r:id="rId42"/>
    <p:sldId id="283" r:id="rId43"/>
    <p:sldId id="284" r:id="rId44"/>
    <p:sldId id="268" r:id="rId45"/>
    <p:sldId id="311" r:id="rId46"/>
    <p:sldId id="314" r:id="rId47"/>
    <p:sldId id="317" r:id="rId4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6009D31-644F-4D89-AD65-464E47C0B467}" v="319" dt="2021-03-31T01:19:19.6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14" autoAdjust="0"/>
    <p:restoredTop sz="94681" autoAdjust="0"/>
  </p:normalViewPr>
  <p:slideViewPr>
    <p:cSldViewPr>
      <p:cViewPr varScale="1">
        <p:scale>
          <a:sx n="76" d="100"/>
          <a:sy n="76" d="100"/>
        </p:scale>
        <p:origin x="120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484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54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8" Type="http://schemas.openxmlformats.org/officeDocument/2006/relationships/slide" Target="slides/slide4.xml"/><Relationship Id="rId51" Type="http://schemas.openxmlformats.org/officeDocument/2006/relationships/viewProps" Target="viewProps.xml"/></Relationships>
</file>

<file path=ppt/diagrams/_rels/data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ata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hyperlink" Target="https://www.washk12.org/images/departments/student_services/504/section504noticedecisionaccommodations.pdf" TargetMode="External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diagrams/_rels/drawing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ashk12.org/images/departments/student_services/504/section504noticedecisionaccommodations.pdf" TargetMode="External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E17334F-306B-45F8-BF5A-994E40C13136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</dgm:pt>
    <dgm:pt modelId="{D15ECB76-07DB-44D9-BABE-76CCF38C54E1}">
      <dgm:prSet phldrT="[Text]"/>
      <dgm:spPr/>
      <dgm:t>
        <a:bodyPr/>
        <a:lstStyle/>
        <a:p>
          <a:r>
            <a:rPr lang="en-US" dirty="0"/>
            <a:t>LOCATE</a:t>
          </a:r>
        </a:p>
      </dgm:t>
    </dgm:pt>
    <dgm:pt modelId="{E5B53301-5D09-47E7-AA38-E7E303525F2E}" type="parTrans" cxnId="{815E1F5D-DF75-4AEB-A20F-23250A170E0F}">
      <dgm:prSet/>
      <dgm:spPr/>
      <dgm:t>
        <a:bodyPr/>
        <a:lstStyle/>
        <a:p>
          <a:endParaRPr lang="en-US"/>
        </a:p>
      </dgm:t>
    </dgm:pt>
    <dgm:pt modelId="{6EFB58B1-DD4C-4C98-9FB0-EF60A933A050}" type="sibTrans" cxnId="{815E1F5D-DF75-4AEB-A20F-23250A170E0F}">
      <dgm:prSet/>
      <dgm:spPr/>
      <dgm:t>
        <a:bodyPr/>
        <a:lstStyle/>
        <a:p>
          <a:endParaRPr lang="en-US"/>
        </a:p>
      </dgm:t>
    </dgm:pt>
    <dgm:pt modelId="{C714C180-4B2A-4545-BEFA-CF097B187C53}">
      <dgm:prSet phldrT="[Text]"/>
      <dgm:spPr/>
      <dgm:t>
        <a:bodyPr/>
        <a:lstStyle/>
        <a:p>
          <a:r>
            <a:rPr lang="en-US" dirty="0"/>
            <a:t>IDENTIFY</a:t>
          </a:r>
        </a:p>
      </dgm:t>
    </dgm:pt>
    <dgm:pt modelId="{D9EBB6A3-E706-4EB2-907B-3F16FF35134E}" type="parTrans" cxnId="{5C6D2594-7E6D-450B-A9F1-72DDB1A75963}">
      <dgm:prSet/>
      <dgm:spPr/>
      <dgm:t>
        <a:bodyPr/>
        <a:lstStyle/>
        <a:p>
          <a:endParaRPr lang="en-US"/>
        </a:p>
      </dgm:t>
    </dgm:pt>
    <dgm:pt modelId="{1332CB51-E167-47A5-AA2D-A8A50EE0658B}" type="sibTrans" cxnId="{5C6D2594-7E6D-450B-A9F1-72DDB1A75963}">
      <dgm:prSet/>
      <dgm:spPr/>
      <dgm:t>
        <a:bodyPr/>
        <a:lstStyle/>
        <a:p>
          <a:endParaRPr lang="en-US"/>
        </a:p>
      </dgm:t>
    </dgm:pt>
    <dgm:pt modelId="{88B71890-328A-4010-8C20-F152CCDBE3D4}">
      <dgm:prSet phldrT="[Text]"/>
      <dgm:spPr/>
      <dgm:t>
        <a:bodyPr/>
        <a:lstStyle/>
        <a:p>
          <a:r>
            <a:rPr lang="en-US" dirty="0"/>
            <a:t>EVALUATE</a:t>
          </a:r>
        </a:p>
      </dgm:t>
    </dgm:pt>
    <dgm:pt modelId="{4E51E346-408B-452B-A720-7D5F3DBEED14}" type="parTrans" cxnId="{D65C2AC7-EEA1-48E3-B08C-3813A0B2A6C4}">
      <dgm:prSet/>
      <dgm:spPr/>
      <dgm:t>
        <a:bodyPr/>
        <a:lstStyle/>
        <a:p>
          <a:endParaRPr lang="en-US"/>
        </a:p>
      </dgm:t>
    </dgm:pt>
    <dgm:pt modelId="{BFA5AB2A-7782-4E71-B8D8-78923044DEC2}" type="sibTrans" cxnId="{D65C2AC7-EEA1-48E3-B08C-3813A0B2A6C4}">
      <dgm:prSet/>
      <dgm:spPr/>
      <dgm:t>
        <a:bodyPr/>
        <a:lstStyle/>
        <a:p>
          <a:endParaRPr lang="en-US"/>
        </a:p>
      </dgm:t>
    </dgm:pt>
    <dgm:pt modelId="{34CC1342-224A-48AF-9D5F-B276B6F2B9E3}" type="pres">
      <dgm:prSet presAssocID="{8E17334F-306B-45F8-BF5A-994E40C13136}" presName="linear" presStyleCnt="0">
        <dgm:presLayoutVars>
          <dgm:animLvl val="lvl"/>
          <dgm:resizeHandles val="exact"/>
        </dgm:presLayoutVars>
      </dgm:prSet>
      <dgm:spPr/>
    </dgm:pt>
    <dgm:pt modelId="{9687F4C7-C858-4EF1-93B8-EECB01913F3D}" type="pres">
      <dgm:prSet presAssocID="{D15ECB76-07DB-44D9-BABE-76CCF38C54E1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6491C2A0-2423-4DE3-AD7C-768B54A81D39}" type="pres">
      <dgm:prSet presAssocID="{6EFB58B1-DD4C-4C98-9FB0-EF60A933A050}" presName="spacer" presStyleCnt="0"/>
      <dgm:spPr/>
    </dgm:pt>
    <dgm:pt modelId="{4A1F2061-8DE0-4933-8CCC-190C11A63197}" type="pres">
      <dgm:prSet presAssocID="{C714C180-4B2A-4545-BEFA-CF097B187C53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8C530191-4D80-4D67-823E-24AD7C0F8BA6}" type="pres">
      <dgm:prSet presAssocID="{1332CB51-E167-47A5-AA2D-A8A50EE0658B}" presName="spacer" presStyleCnt="0"/>
      <dgm:spPr/>
    </dgm:pt>
    <dgm:pt modelId="{6E3616A3-BA38-4399-AB39-7D9899D91D1F}" type="pres">
      <dgm:prSet presAssocID="{88B71890-328A-4010-8C20-F152CCDBE3D4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815E1F5D-DF75-4AEB-A20F-23250A170E0F}" srcId="{8E17334F-306B-45F8-BF5A-994E40C13136}" destId="{D15ECB76-07DB-44D9-BABE-76CCF38C54E1}" srcOrd="0" destOrd="0" parTransId="{E5B53301-5D09-47E7-AA38-E7E303525F2E}" sibTransId="{6EFB58B1-DD4C-4C98-9FB0-EF60A933A050}"/>
    <dgm:cxn modelId="{E7033F55-C1C9-4AC8-84E9-9FA085A1C09C}" type="presOf" srcId="{8E17334F-306B-45F8-BF5A-994E40C13136}" destId="{34CC1342-224A-48AF-9D5F-B276B6F2B9E3}" srcOrd="0" destOrd="0" presId="urn:microsoft.com/office/officeart/2005/8/layout/vList2"/>
    <dgm:cxn modelId="{FCC5F37B-D893-4893-82F5-FC84763F45FE}" type="presOf" srcId="{88B71890-328A-4010-8C20-F152CCDBE3D4}" destId="{6E3616A3-BA38-4399-AB39-7D9899D91D1F}" srcOrd="0" destOrd="0" presId="urn:microsoft.com/office/officeart/2005/8/layout/vList2"/>
    <dgm:cxn modelId="{5C6D2594-7E6D-450B-A9F1-72DDB1A75963}" srcId="{8E17334F-306B-45F8-BF5A-994E40C13136}" destId="{C714C180-4B2A-4545-BEFA-CF097B187C53}" srcOrd="1" destOrd="0" parTransId="{D9EBB6A3-E706-4EB2-907B-3F16FF35134E}" sibTransId="{1332CB51-E167-47A5-AA2D-A8A50EE0658B}"/>
    <dgm:cxn modelId="{A06C39B8-9773-4FF8-A517-C747CB244F51}" type="presOf" srcId="{D15ECB76-07DB-44D9-BABE-76CCF38C54E1}" destId="{9687F4C7-C858-4EF1-93B8-EECB01913F3D}" srcOrd="0" destOrd="0" presId="urn:microsoft.com/office/officeart/2005/8/layout/vList2"/>
    <dgm:cxn modelId="{8CCEB3C3-C379-44A7-A208-5FD929AED5CD}" type="presOf" srcId="{C714C180-4B2A-4545-BEFA-CF097B187C53}" destId="{4A1F2061-8DE0-4933-8CCC-190C11A63197}" srcOrd="0" destOrd="0" presId="urn:microsoft.com/office/officeart/2005/8/layout/vList2"/>
    <dgm:cxn modelId="{D65C2AC7-EEA1-48E3-B08C-3813A0B2A6C4}" srcId="{8E17334F-306B-45F8-BF5A-994E40C13136}" destId="{88B71890-328A-4010-8C20-F152CCDBE3D4}" srcOrd="2" destOrd="0" parTransId="{4E51E346-408B-452B-A720-7D5F3DBEED14}" sibTransId="{BFA5AB2A-7782-4E71-B8D8-78923044DEC2}"/>
    <dgm:cxn modelId="{A3BEE815-3C40-4564-B76C-40A7793AAABD}" type="presParOf" srcId="{34CC1342-224A-48AF-9D5F-B276B6F2B9E3}" destId="{9687F4C7-C858-4EF1-93B8-EECB01913F3D}" srcOrd="0" destOrd="0" presId="urn:microsoft.com/office/officeart/2005/8/layout/vList2"/>
    <dgm:cxn modelId="{6E3B6774-24CE-40F8-9669-6D6A233A9C3C}" type="presParOf" srcId="{34CC1342-224A-48AF-9D5F-B276B6F2B9E3}" destId="{6491C2A0-2423-4DE3-AD7C-768B54A81D39}" srcOrd="1" destOrd="0" presId="urn:microsoft.com/office/officeart/2005/8/layout/vList2"/>
    <dgm:cxn modelId="{5AC5B107-37D5-469E-9A84-EC05ADB93005}" type="presParOf" srcId="{34CC1342-224A-48AF-9D5F-B276B6F2B9E3}" destId="{4A1F2061-8DE0-4933-8CCC-190C11A63197}" srcOrd="2" destOrd="0" presId="urn:microsoft.com/office/officeart/2005/8/layout/vList2"/>
    <dgm:cxn modelId="{0BBFD726-CC07-4BBE-9F4B-5CBAA07454FE}" type="presParOf" srcId="{34CC1342-224A-48AF-9D5F-B276B6F2B9E3}" destId="{8C530191-4D80-4D67-823E-24AD7C0F8BA6}" srcOrd="3" destOrd="0" presId="urn:microsoft.com/office/officeart/2005/8/layout/vList2"/>
    <dgm:cxn modelId="{E204A1F8-13E4-4676-A438-AED98566556E}" type="presParOf" srcId="{34CC1342-224A-48AF-9D5F-B276B6F2B9E3}" destId="{6E3616A3-BA38-4399-AB39-7D9899D91D1F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32C80414-7425-4773-A7C4-8167E2C5F3A4}" type="doc">
      <dgm:prSet loTypeId="urn:microsoft.com/office/officeart/2005/8/layout/vList2" loCatId="list" qsTypeId="urn:microsoft.com/office/officeart/2005/8/quickstyle/simple2" qsCatId="simple" csTypeId="urn:microsoft.com/office/officeart/2005/8/colors/colorful1" csCatId="colorful" phldr="1"/>
      <dgm:spPr/>
    </dgm:pt>
    <dgm:pt modelId="{B9361CFF-78C2-43CB-B7F6-46F5DEF951C6}">
      <dgm:prSet phldrT="[Text]"/>
      <dgm:spPr/>
      <dgm:t>
        <a:bodyPr/>
        <a:lstStyle/>
        <a:p>
          <a:r>
            <a:rPr lang="en-US" dirty="0"/>
            <a:t>DATA: Understand the impairment and its impact. </a:t>
          </a:r>
        </a:p>
        <a:p>
          <a:r>
            <a:rPr lang="en-US" dirty="0"/>
            <a:t>What is the condition &amp; how does it interfere? </a:t>
          </a:r>
        </a:p>
      </dgm:t>
    </dgm:pt>
    <dgm:pt modelId="{F8A99B43-F909-402B-905E-8261FF0DB801}" type="parTrans" cxnId="{F34F9130-0215-4DB7-9BB6-65B459645E2B}">
      <dgm:prSet/>
      <dgm:spPr/>
      <dgm:t>
        <a:bodyPr/>
        <a:lstStyle/>
        <a:p>
          <a:endParaRPr lang="en-US"/>
        </a:p>
      </dgm:t>
    </dgm:pt>
    <dgm:pt modelId="{9E147BFE-9A2F-4676-8E35-259028BE9D19}" type="sibTrans" cxnId="{F34F9130-0215-4DB7-9BB6-65B459645E2B}">
      <dgm:prSet/>
      <dgm:spPr/>
      <dgm:t>
        <a:bodyPr/>
        <a:lstStyle/>
        <a:p>
          <a:endParaRPr lang="en-US"/>
        </a:p>
      </dgm:t>
    </dgm:pt>
    <dgm:pt modelId="{397073D8-0937-43E1-8D19-F0954D5FFECF}">
      <dgm:prSet phldrT="[Text]"/>
      <dgm:spPr/>
      <dgm:t>
        <a:bodyPr/>
        <a:lstStyle/>
        <a:p>
          <a:r>
            <a:rPr lang="en-US" dirty="0"/>
            <a:t>NEEDS: Compared to the non-disabled peer what does the student need to have the same opportunity? </a:t>
          </a:r>
        </a:p>
      </dgm:t>
    </dgm:pt>
    <dgm:pt modelId="{DFBF3AA2-24CF-4260-B8AE-615072CB9600}" type="parTrans" cxnId="{CA892EF3-5677-4C5E-8426-B6010D127018}">
      <dgm:prSet/>
      <dgm:spPr/>
      <dgm:t>
        <a:bodyPr/>
        <a:lstStyle/>
        <a:p>
          <a:endParaRPr lang="en-US"/>
        </a:p>
      </dgm:t>
    </dgm:pt>
    <dgm:pt modelId="{820063A5-11D2-44AE-A975-316A2CE46D8F}" type="sibTrans" cxnId="{CA892EF3-5677-4C5E-8426-B6010D127018}">
      <dgm:prSet/>
      <dgm:spPr/>
      <dgm:t>
        <a:bodyPr/>
        <a:lstStyle/>
        <a:p>
          <a:endParaRPr lang="en-US"/>
        </a:p>
      </dgm:t>
    </dgm:pt>
    <dgm:pt modelId="{81C913AA-DA65-4E78-8F76-69A6D613364A}">
      <dgm:prSet phldrT="[Text]" custT="1"/>
      <dgm:spPr/>
      <dgm:t>
        <a:bodyPr/>
        <a:lstStyle/>
        <a:p>
          <a:r>
            <a:rPr lang="en-US" sz="2100" dirty="0"/>
            <a:t>ACCOMMODATIONS: Developed (or changed) by the 504 committee and </a:t>
          </a:r>
        </a:p>
        <a:p>
          <a:r>
            <a:rPr lang="en-US" sz="2400" b="1" dirty="0"/>
            <a:t>must not alter the underlying course content</a:t>
          </a:r>
        </a:p>
        <a:p>
          <a:endParaRPr lang="en-US" sz="2100" dirty="0"/>
        </a:p>
      </dgm:t>
    </dgm:pt>
    <dgm:pt modelId="{08ADE5D0-504E-4D78-B00C-5A342C9234E2}" type="parTrans" cxnId="{51FF3FC3-461F-4536-912B-510E3FA10C4C}">
      <dgm:prSet/>
      <dgm:spPr/>
      <dgm:t>
        <a:bodyPr/>
        <a:lstStyle/>
        <a:p>
          <a:endParaRPr lang="en-US"/>
        </a:p>
      </dgm:t>
    </dgm:pt>
    <dgm:pt modelId="{515AAB09-6FAD-4F88-97AC-AE5B5C7C3AA0}" type="sibTrans" cxnId="{51FF3FC3-461F-4536-912B-510E3FA10C4C}">
      <dgm:prSet/>
      <dgm:spPr/>
      <dgm:t>
        <a:bodyPr/>
        <a:lstStyle/>
        <a:p>
          <a:endParaRPr lang="en-US"/>
        </a:p>
      </dgm:t>
    </dgm:pt>
    <dgm:pt modelId="{1EA97AF3-7255-4563-884D-5FF611FF7D0F}" type="pres">
      <dgm:prSet presAssocID="{32C80414-7425-4773-A7C4-8167E2C5F3A4}" presName="linear" presStyleCnt="0">
        <dgm:presLayoutVars>
          <dgm:animLvl val="lvl"/>
          <dgm:resizeHandles val="exact"/>
        </dgm:presLayoutVars>
      </dgm:prSet>
      <dgm:spPr/>
    </dgm:pt>
    <dgm:pt modelId="{DEAB4F33-47BA-4B94-890B-AEA1CBD4C34D}" type="pres">
      <dgm:prSet presAssocID="{B9361CFF-78C2-43CB-B7F6-46F5DEF951C6}" presName="parentText" presStyleLbl="node1" presStyleIdx="0" presStyleCnt="3" custScaleY="104143">
        <dgm:presLayoutVars>
          <dgm:chMax val="0"/>
          <dgm:bulletEnabled val="1"/>
        </dgm:presLayoutVars>
      </dgm:prSet>
      <dgm:spPr/>
    </dgm:pt>
    <dgm:pt modelId="{EF278D99-D6D3-442B-822E-F7489276FD54}" type="pres">
      <dgm:prSet presAssocID="{9E147BFE-9A2F-4676-8E35-259028BE9D19}" presName="spacer" presStyleCnt="0"/>
      <dgm:spPr/>
    </dgm:pt>
    <dgm:pt modelId="{D98C7814-2790-4CAB-A1D2-00BE11D36DC5}" type="pres">
      <dgm:prSet presAssocID="{397073D8-0937-43E1-8D19-F0954D5FFECF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7F4BBFF0-172C-4E96-9E3D-95186D63D4D8}" type="pres">
      <dgm:prSet presAssocID="{820063A5-11D2-44AE-A975-316A2CE46D8F}" presName="spacer" presStyleCnt="0"/>
      <dgm:spPr/>
    </dgm:pt>
    <dgm:pt modelId="{DD10BFA4-C224-4E1A-AB9F-A01372A590C4}" type="pres">
      <dgm:prSet presAssocID="{81C913AA-DA65-4E78-8F76-69A6D613364A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9D433A2C-6A14-44E5-89FC-58E8E7826E42}" type="presOf" srcId="{B9361CFF-78C2-43CB-B7F6-46F5DEF951C6}" destId="{DEAB4F33-47BA-4B94-890B-AEA1CBD4C34D}" srcOrd="0" destOrd="0" presId="urn:microsoft.com/office/officeart/2005/8/layout/vList2"/>
    <dgm:cxn modelId="{F34F9130-0215-4DB7-9BB6-65B459645E2B}" srcId="{32C80414-7425-4773-A7C4-8167E2C5F3A4}" destId="{B9361CFF-78C2-43CB-B7F6-46F5DEF951C6}" srcOrd="0" destOrd="0" parTransId="{F8A99B43-F909-402B-905E-8261FF0DB801}" sibTransId="{9E147BFE-9A2F-4676-8E35-259028BE9D19}"/>
    <dgm:cxn modelId="{61F08D6C-27FE-4F9E-B0A1-8C0001D9C0C0}" type="presOf" srcId="{81C913AA-DA65-4E78-8F76-69A6D613364A}" destId="{DD10BFA4-C224-4E1A-AB9F-A01372A590C4}" srcOrd="0" destOrd="0" presId="urn:microsoft.com/office/officeart/2005/8/layout/vList2"/>
    <dgm:cxn modelId="{F6276390-A96A-4AA3-BC5B-DCE44F8370DD}" type="presOf" srcId="{397073D8-0937-43E1-8D19-F0954D5FFECF}" destId="{D98C7814-2790-4CAB-A1D2-00BE11D36DC5}" srcOrd="0" destOrd="0" presId="urn:microsoft.com/office/officeart/2005/8/layout/vList2"/>
    <dgm:cxn modelId="{51FF3FC3-461F-4536-912B-510E3FA10C4C}" srcId="{32C80414-7425-4773-A7C4-8167E2C5F3A4}" destId="{81C913AA-DA65-4E78-8F76-69A6D613364A}" srcOrd="2" destOrd="0" parTransId="{08ADE5D0-504E-4D78-B00C-5A342C9234E2}" sibTransId="{515AAB09-6FAD-4F88-97AC-AE5B5C7C3AA0}"/>
    <dgm:cxn modelId="{D15061ED-B35D-4FF0-A5CE-B927B4A855E0}" type="presOf" srcId="{32C80414-7425-4773-A7C4-8167E2C5F3A4}" destId="{1EA97AF3-7255-4563-884D-5FF611FF7D0F}" srcOrd="0" destOrd="0" presId="urn:microsoft.com/office/officeart/2005/8/layout/vList2"/>
    <dgm:cxn modelId="{CA892EF3-5677-4C5E-8426-B6010D127018}" srcId="{32C80414-7425-4773-A7C4-8167E2C5F3A4}" destId="{397073D8-0937-43E1-8D19-F0954D5FFECF}" srcOrd="1" destOrd="0" parTransId="{DFBF3AA2-24CF-4260-B8AE-615072CB9600}" sibTransId="{820063A5-11D2-44AE-A975-316A2CE46D8F}"/>
    <dgm:cxn modelId="{589F10B3-15B3-40E5-927E-ED054ED12099}" type="presParOf" srcId="{1EA97AF3-7255-4563-884D-5FF611FF7D0F}" destId="{DEAB4F33-47BA-4B94-890B-AEA1CBD4C34D}" srcOrd="0" destOrd="0" presId="urn:microsoft.com/office/officeart/2005/8/layout/vList2"/>
    <dgm:cxn modelId="{B5EC4CBE-667E-4DCA-8028-854D5F82FADC}" type="presParOf" srcId="{1EA97AF3-7255-4563-884D-5FF611FF7D0F}" destId="{EF278D99-D6D3-442B-822E-F7489276FD54}" srcOrd="1" destOrd="0" presId="urn:microsoft.com/office/officeart/2005/8/layout/vList2"/>
    <dgm:cxn modelId="{B64957A5-6244-4A67-BBF4-D3EF11060B9D}" type="presParOf" srcId="{1EA97AF3-7255-4563-884D-5FF611FF7D0F}" destId="{D98C7814-2790-4CAB-A1D2-00BE11D36DC5}" srcOrd="2" destOrd="0" presId="urn:microsoft.com/office/officeart/2005/8/layout/vList2"/>
    <dgm:cxn modelId="{C224A83D-E4E9-4BFD-BDBD-AC3861308F8C}" type="presParOf" srcId="{1EA97AF3-7255-4563-884D-5FF611FF7D0F}" destId="{7F4BBFF0-172C-4E96-9E3D-95186D63D4D8}" srcOrd="3" destOrd="0" presId="urn:microsoft.com/office/officeart/2005/8/layout/vList2"/>
    <dgm:cxn modelId="{DAD02393-5C38-49B4-81E8-EAB7CC8B25CC}" type="presParOf" srcId="{1EA97AF3-7255-4563-884D-5FF611FF7D0F}" destId="{DD10BFA4-C224-4E1A-AB9F-A01372A590C4}" srcOrd="4" destOrd="0" presId="urn:microsoft.com/office/officeart/2005/8/layout/vList2"/>
  </dgm:cxnLst>
  <dgm:bg>
    <a:solidFill>
      <a:schemeClr val="bg2"/>
    </a:solidFill>
  </dgm:bg>
  <dgm:whole>
    <a:ln>
      <a:extLst>
        <a:ext uri="{C807C97D-BFC1-408E-A445-0C87EB9F89A2}">
          <ask:lineSketchStyleProps xmlns:ask="http://schemas.microsoft.com/office/drawing/2018/sketchyshapes">
            <ask:type>
              <ask:lineSketchScribble/>
            </ask:type>
          </ask:lineSketchStyleProps>
        </a:ext>
      </a:extLst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0E222891-F8BB-4E50-AB91-F074B43E8797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E229AC2A-428A-4CF7-BC84-8DF00ADD8CF4}">
      <dgm:prSet/>
      <dgm:spPr/>
      <dgm:t>
        <a:bodyPr/>
        <a:lstStyle/>
        <a:p>
          <a:r>
            <a:rPr lang="en-US" b="1" dirty="0"/>
            <a:t>Environmental strategies </a:t>
          </a:r>
          <a:r>
            <a:rPr lang="en-US" dirty="0"/>
            <a:t>make adjustments to the student’s environment.</a:t>
          </a:r>
        </a:p>
      </dgm:t>
    </dgm:pt>
    <dgm:pt modelId="{6464F474-4C4D-46E0-B0BF-EFAF519543F6}" type="parTrans" cxnId="{F8E6F530-28B6-4DE2-A77E-5CEAA51A1FE9}">
      <dgm:prSet/>
      <dgm:spPr/>
      <dgm:t>
        <a:bodyPr/>
        <a:lstStyle/>
        <a:p>
          <a:endParaRPr lang="en-US"/>
        </a:p>
      </dgm:t>
    </dgm:pt>
    <dgm:pt modelId="{F656019D-247B-4430-B657-0F049082F51F}" type="sibTrans" cxnId="{F8E6F530-28B6-4DE2-A77E-5CEAA51A1FE9}">
      <dgm:prSet/>
      <dgm:spPr/>
      <dgm:t>
        <a:bodyPr/>
        <a:lstStyle/>
        <a:p>
          <a:endParaRPr lang="en-US"/>
        </a:p>
      </dgm:t>
    </dgm:pt>
    <dgm:pt modelId="{FBD8AFAA-4AB7-400F-8070-348F33193C2C}">
      <dgm:prSet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en-US" b="1" dirty="0"/>
            <a:t>Organizational strategies </a:t>
          </a:r>
          <a:r>
            <a:rPr lang="en-US" dirty="0"/>
            <a:t>make adjustments to lessons, assignments and testing.</a:t>
          </a:r>
        </a:p>
      </dgm:t>
    </dgm:pt>
    <dgm:pt modelId="{F065F222-040A-40A5-8AC3-BEF52F47C17F}" type="parTrans" cxnId="{76E7B1C9-8E09-4293-96E4-AB09F85A2D34}">
      <dgm:prSet/>
      <dgm:spPr/>
      <dgm:t>
        <a:bodyPr/>
        <a:lstStyle/>
        <a:p>
          <a:endParaRPr lang="en-US"/>
        </a:p>
      </dgm:t>
    </dgm:pt>
    <dgm:pt modelId="{E74B657F-EBD3-456F-93C5-FC2BBE836E51}" type="sibTrans" cxnId="{76E7B1C9-8E09-4293-96E4-AB09F85A2D34}">
      <dgm:prSet/>
      <dgm:spPr/>
      <dgm:t>
        <a:bodyPr/>
        <a:lstStyle/>
        <a:p>
          <a:endParaRPr lang="en-US"/>
        </a:p>
      </dgm:t>
    </dgm:pt>
    <dgm:pt modelId="{6EEA32D0-F2B8-4B46-9129-A3E18A18E018}">
      <dgm:prSet/>
      <dgm:spPr/>
      <dgm:t>
        <a:bodyPr/>
        <a:lstStyle/>
        <a:p>
          <a:r>
            <a:rPr lang="en-US" b="1" dirty="0"/>
            <a:t>Behavior strategies </a:t>
          </a:r>
          <a:r>
            <a:rPr lang="en-US" dirty="0"/>
            <a:t>make behavior modification adjustments for student.</a:t>
          </a:r>
        </a:p>
      </dgm:t>
    </dgm:pt>
    <dgm:pt modelId="{59AAB404-591E-4BA1-86FD-853FBB692E36}" type="parTrans" cxnId="{A361242D-A32A-4358-BE02-5F6C68B78A61}">
      <dgm:prSet/>
      <dgm:spPr/>
      <dgm:t>
        <a:bodyPr/>
        <a:lstStyle/>
        <a:p>
          <a:endParaRPr lang="en-US"/>
        </a:p>
      </dgm:t>
    </dgm:pt>
    <dgm:pt modelId="{5F957237-270B-4A1B-857D-0C42E6F6E582}" type="sibTrans" cxnId="{A361242D-A32A-4358-BE02-5F6C68B78A61}">
      <dgm:prSet/>
      <dgm:spPr/>
      <dgm:t>
        <a:bodyPr/>
        <a:lstStyle/>
        <a:p>
          <a:endParaRPr lang="en-US"/>
        </a:p>
      </dgm:t>
    </dgm:pt>
    <dgm:pt modelId="{C8443741-5182-4BAB-95C5-1BE8E5E70460}">
      <dgm:prSet/>
      <dgm:spPr>
        <a:solidFill>
          <a:schemeClr val="accent6"/>
        </a:solidFill>
      </dgm:spPr>
      <dgm:t>
        <a:bodyPr/>
        <a:lstStyle/>
        <a:p>
          <a:r>
            <a:rPr lang="en-US" b="1" dirty="0"/>
            <a:t>Presentation strategies </a:t>
          </a:r>
          <a:r>
            <a:rPr lang="en-US" dirty="0"/>
            <a:t>make adjustments to how information is presented to the student.</a:t>
          </a:r>
        </a:p>
      </dgm:t>
    </dgm:pt>
    <dgm:pt modelId="{6AD90DE8-62E3-448C-B175-4EC296A99C56}" type="parTrans" cxnId="{C6EE9198-299F-4975-93D7-F2A31419BE71}">
      <dgm:prSet/>
      <dgm:spPr/>
      <dgm:t>
        <a:bodyPr/>
        <a:lstStyle/>
        <a:p>
          <a:endParaRPr lang="en-US"/>
        </a:p>
      </dgm:t>
    </dgm:pt>
    <dgm:pt modelId="{C1784959-A794-4169-9603-08D959EA70DD}" type="sibTrans" cxnId="{C6EE9198-299F-4975-93D7-F2A31419BE71}">
      <dgm:prSet/>
      <dgm:spPr/>
      <dgm:t>
        <a:bodyPr/>
        <a:lstStyle/>
        <a:p>
          <a:endParaRPr lang="en-US"/>
        </a:p>
      </dgm:t>
    </dgm:pt>
    <dgm:pt modelId="{0569FCF6-494C-433B-A148-A80BE9CFDE09}">
      <dgm:prSet/>
      <dgm:spPr/>
      <dgm:t>
        <a:bodyPr/>
        <a:lstStyle/>
        <a:p>
          <a:r>
            <a:rPr lang="en-US" b="1" dirty="0"/>
            <a:t>Methodology strategies </a:t>
          </a:r>
          <a:r>
            <a:rPr lang="en-US" dirty="0"/>
            <a:t>make adjustments to the instructional methods and pace.</a:t>
          </a:r>
        </a:p>
      </dgm:t>
    </dgm:pt>
    <dgm:pt modelId="{01F40FE6-9748-4309-BF45-665C7BD4787A}" type="parTrans" cxnId="{3FB93538-6EE2-4738-AE8C-93B121A58841}">
      <dgm:prSet/>
      <dgm:spPr/>
      <dgm:t>
        <a:bodyPr/>
        <a:lstStyle/>
        <a:p>
          <a:endParaRPr lang="en-US"/>
        </a:p>
      </dgm:t>
    </dgm:pt>
    <dgm:pt modelId="{500F1E95-DD09-432D-B49A-D2C9E8498717}" type="sibTrans" cxnId="{3FB93538-6EE2-4738-AE8C-93B121A58841}">
      <dgm:prSet/>
      <dgm:spPr/>
      <dgm:t>
        <a:bodyPr/>
        <a:lstStyle/>
        <a:p>
          <a:endParaRPr lang="en-US"/>
        </a:p>
      </dgm:t>
    </dgm:pt>
    <dgm:pt modelId="{22AB7AF1-6503-444B-9EE6-40E0F1E0DDD0}">
      <dgm:prSet/>
      <dgm:spPr/>
      <dgm:t>
        <a:bodyPr/>
        <a:lstStyle/>
        <a:p>
          <a:r>
            <a:rPr lang="en-US" b="1" dirty="0"/>
            <a:t>Curriculum strategies </a:t>
          </a:r>
          <a:r>
            <a:rPr lang="en-US" dirty="0"/>
            <a:t>make adjustment to the amount, type and presentation of material.</a:t>
          </a:r>
        </a:p>
      </dgm:t>
    </dgm:pt>
    <dgm:pt modelId="{477D04A1-BF52-4B3A-B198-6968CB94166D}" type="parTrans" cxnId="{2F3BAB8A-C0B8-4D28-ADBF-EC43602A1BFD}">
      <dgm:prSet/>
      <dgm:spPr/>
      <dgm:t>
        <a:bodyPr/>
        <a:lstStyle/>
        <a:p>
          <a:endParaRPr lang="en-US"/>
        </a:p>
      </dgm:t>
    </dgm:pt>
    <dgm:pt modelId="{72D2B531-B8BD-4E69-867A-2D6B3D194767}" type="sibTrans" cxnId="{2F3BAB8A-C0B8-4D28-ADBF-EC43602A1BFD}">
      <dgm:prSet/>
      <dgm:spPr/>
      <dgm:t>
        <a:bodyPr/>
        <a:lstStyle/>
        <a:p>
          <a:endParaRPr lang="en-US"/>
        </a:p>
      </dgm:t>
    </dgm:pt>
    <dgm:pt modelId="{564BA8C4-0C9E-433F-A669-2CFA3A4F996F}" type="pres">
      <dgm:prSet presAssocID="{0E222891-F8BB-4E50-AB91-F074B43E8797}" presName="linear" presStyleCnt="0">
        <dgm:presLayoutVars>
          <dgm:animLvl val="lvl"/>
          <dgm:resizeHandles val="exact"/>
        </dgm:presLayoutVars>
      </dgm:prSet>
      <dgm:spPr/>
    </dgm:pt>
    <dgm:pt modelId="{768A08FC-FF2C-4B74-9952-CCFBBB0C8605}" type="pres">
      <dgm:prSet presAssocID="{E229AC2A-428A-4CF7-BC84-8DF00ADD8CF4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CE33FF19-F94C-4B2D-A105-E6EF65294008}" type="pres">
      <dgm:prSet presAssocID="{F656019D-247B-4430-B657-0F049082F51F}" presName="spacer" presStyleCnt="0"/>
      <dgm:spPr/>
    </dgm:pt>
    <dgm:pt modelId="{04F738A5-945F-4B5D-843C-CFBD96C2C488}" type="pres">
      <dgm:prSet presAssocID="{FBD8AFAA-4AB7-400F-8070-348F33193C2C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8D413D50-92EB-42BE-9CDD-2B2A85E953D9}" type="pres">
      <dgm:prSet presAssocID="{E74B657F-EBD3-456F-93C5-FC2BBE836E51}" presName="spacer" presStyleCnt="0"/>
      <dgm:spPr/>
    </dgm:pt>
    <dgm:pt modelId="{4E19B93E-6C58-44A2-A7C3-80FE543FD949}" type="pres">
      <dgm:prSet presAssocID="{6EEA32D0-F2B8-4B46-9129-A3E18A18E018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ABE9DA66-88FC-4E56-8206-5E0A3FB90310}" type="pres">
      <dgm:prSet presAssocID="{5F957237-270B-4A1B-857D-0C42E6F6E582}" presName="spacer" presStyleCnt="0"/>
      <dgm:spPr/>
    </dgm:pt>
    <dgm:pt modelId="{BB6F2C4F-819B-4B50-AAD9-F39C5BC134E2}" type="pres">
      <dgm:prSet presAssocID="{C8443741-5182-4BAB-95C5-1BE8E5E70460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DA62D4E3-0AD6-48F3-B3D3-1DC3A751F414}" type="pres">
      <dgm:prSet presAssocID="{C1784959-A794-4169-9603-08D959EA70DD}" presName="spacer" presStyleCnt="0"/>
      <dgm:spPr/>
    </dgm:pt>
    <dgm:pt modelId="{B157B6C7-642E-4066-84FD-218901B7B3E9}" type="pres">
      <dgm:prSet presAssocID="{0569FCF6-494C-433B-A148-A80BE9CFDE09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CC7013AE-C311-4259-A2E1-0B554A87278B}" type="pres">
      <dgm:prSet presAssocID="{500F1E95-DD09-432D-B49A-D2C9E8498717}" presName="spacer" presStyleCnt="0"/>
      <dgm:spPr/>
    </dgm:pt>
    <dgm:pt modelId="{C76786AB-040D-47FF-8901-D87D5997090C}" type="pres">
      <dgm:prSet presAssocID="{22AB7AF1-6503-444B-9EE6-40E0F1E0DDD0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C482CB13-A474-4D2A-98E5-0778CD82AA42}" type="presOf" srcId="{0569FCF6-494C-433B-A148-A80BE9CFDE09}" destId="{B157B6C7-642E-4066-84FD-218901B7B3E9}" srcOrd="0" destOrd="0" presId="urn:microsoft.com/office/officeart/2005/8/layout/vList2"/>
    <dgm:cxn modelId="{A361242D-A32A-4358-BE02-5F6C68B78A61}" srcId="{0E222891-F8BB-4E50-AB91-F074B43E8797}" destId="{6EEA32D0-F2B8-4B46-9129-A3E18A18E018}" srcOrd="2" destOrd="0" parTransId="{59AAB404-591E-4BA1-86FD-853FBB692E36}" sibTransId="{5F957237-270B-4A1B-857D-0C42E6F6E582}"/>
    <dgm:cxn modelId="{A56E922E-5745-4F1B-9A1F-C21C7CE81A88}" type="presOf" srcId="{E229AC2A-428A-4CF7-BC84-8DF00ADD8CF4}" destId="{768A08FC-FF2C-4B74-9952-CCFBBB0C8605}" srcOrd="0" destOrd="0" presId="urn:microsoft.com/office/officeart/2005/8/layout/vList2"/>
    <dgm:cxn modelId="{F8E6F530-28B6-4DE2-A77E-5CEAA51A1FE9}" srcId="{0E222891-F8BB-4E50-AB91-F074B43E8797}" destId="{E229AC2A-428A-4CF7-BC84-8DF00ADD8CF4}" srcOrd="0" destOrd="0" parTransId="{6464F474-4C4D-46E0-B0BF-EFAF519543F6}" sibTransId="{F656019D-247B-4430-B657-0F049082F51F}"/>
    <dgm:cxn modelId="{3FB93538-6EE2-4738-AE8C-93B121A58841}" srcId="{0E222891-F8BB-4E50-AB91-F074B43E8797}" destId="{0569FCF6-494C-433B-A148-A80BE9CFDE09}" srcOrd="4" destOrd="0" parTransId="{01F40FE6-9748-4309-BF45-665C7BD4787A}" sibTransId="{500F1E95-DD09-432D-B49A-D2C9E8498717}"/>
    <dgm:cxn modelId="{15ED264A-04E6-44EE-A2F9-A7655BCD7781}" type="presOf" srcId="{0E222891-F8BB-4E50-AB91-F074B43E8797}" destId="{564BA8C4-0C9E-433F-A669-2CFA3A4F996F}" srcOrd="0" destOrd="0" presId="urn:microsoft.com/office/officeart/2005/8/layout/vList2"/>
    <dgm:cxn modelId="{17148D83-5F97-4957-BDD3-57A14E37BAAE}" type="presOf" srcId="{C8443741-5182-4BAB-95C5-1BE8E5E70460}" destId="{BB6F2C4F-819B-4B50-AAD9-F39C5BC134E2}" srcOrd="0" destOrd="0" presId="urn:microsoft.com/office/officeart/2005/8/layout/vList2"/>
    <dgm:cxn modelId="{2F3BAB8A-C0B8-4D28-ADBF-EC43602A1BFD}" srcId="{0E222891-F8BB-4E50-AB91-F074B43E8797}" destId="{22AB7AF1-6503-444B-9EE6-40E0F1E0DDD0}" srcOrd="5" destOrd="0" parTransId="{477D04A1-BF52-4B3A-B198-6968CB94166D}" sibTransId="{72D2B531-B8BD-4E69-867A-2D6B3D194767}"/>
    <dgm:cxn modelId="{C6EE9198-299F-4975-93D7-F2A31419BE71}" srcId="{0E222891-F8BB-4E50-AB91-F074B43E8797}" destId="{C8443741-5182-4BAB-95C5-1BE8E5E70460}" srcOrd="3" destOrd="0" parTransId="{6AD90DE8-62E3-448C-B175-4EC296A99C56}" sibTransId="{C1784959-A794-4169-9603-08D959EA70DD}"/>
    <dgm:cxn modelId="{76E7B1C9-8E09-4293-96E4-AB09F85A2D34}" srcId="{0E222891-F8BB-4E50-AB91-F074B43E8797}" destId="{FBD8AFAA-4AB7-400F-8070-348F33193C2C}" srcOrd="1" destOrd="0" parTransId="{F065F222-040A-40A5-8AC3-BEF52F47C17F}" sibTransId="{E74B657F-EBD3-456F-93C5-FC2BBE836E51}"/>
    <dgm:cxn modelId="{0FD61FD6-FD87-4C97-85A4-4C61C38D7E0A}" type="presOf" srcId="{6EEA32D0-F2B8-4B46-9129-A3E18A18E018}" destId="{4E19B93E-6C58-44A2-A7C3-80FE543FD949}" srcOrd="0" destOrd="0" presId="urn:microsoft.com/office/officeart/2005/8/layout/vList2"/>
    <dgm:cxn modelId="{7B2956D9-4CAF-4521-B2AF-72B9249618DC}" type="presOf" srcId="{FBD8AFAA-4AB7-400F-8070-348F33193C2C}" destId="{04F738A5-945F-4B5D-843C-CFBD96C2C488}" srcOrd="0" destOrd="0" presId="urn:microsoft.com/office/officeart/2005/8/layout/vList2"/>
    <dgm:cxn modelId="{375575EF-C335-4422-8E40-A0A61DA0300F}" type="presOf" srcId="{22AB7AF1-6503-444B-9EE6-40E0F1E0DDD0}" destId="{C76786AB-040D-47FF-8901-D87D5997090C}" srcOrd="0" destOrd="0" presId="urn:microsoft.com/office/officeart/2005/8/layout/vList2"/>
    <dgm:cxn modelId="{8ECEC0C0-2F2D-46DD-9161-38FBDF394520}" type="presParOf" srcId="{564BA8C4-0C9E-433F-A669-2CFA3A4F996F}" destId="{768A08FC-FF2C-4B74-9952-CCFBBB0C8605}" srcOrd="0" destOrd="0" presId="urn:microsoft.com/office/officeart/2005/8/layout/vList2"/>
    <dgm:cxn modelId="{408C416F-33F6-4D68-8ECB-16522AC3E4EA}" type="presParOf" srcId="{564BA8C4-0C9E-433F-A669-2CFA3A4F996F}" destId="{CE33FF19-F94C-4B2D-A105-E6EF65294008}" srcOrd="1" destOrd="0" presId="urn:microsoft.com/office/officeart/2005/8/layout/vList2"/>
    <dgm:cxn modelId="{F64A7AD1-85DB-4895-A39C-42CAA5422454}" type="presParOf" srcId="{564BA8C4-0C9E-433F-A669-2CFA3A4F996F}" destId="{04F738A5-945F-4B5D-843C-CFBD96C2C488}" srcOrd="2" destOrd="0" presId="urn:microsoft.com/office/officeart/2005/8/layout/vList2"/>
    <dgm:cxn modelId="{8D3E8050-2EB2-49A7-BF7C-F57FC58E641D}" type="presParOf" srcId="{564BA8C4-0C9E-433F-A669-2CFA3A4F996F}" destId="{8D413D50-92EB-42BE-9CDD-2B2A85E953D9}" srcOrd="3" destOrd="0" presId="urn:microsoft.com/office/officeart/2005/8/layout/vList2"/>
    <dgm:cxn modelId="{0AF405B2-7A67-4AA0-A4BA-3250D8872124}" type="presParOf" srcId="{564BA8C4-0C9E-433F-A669-2CFA3A4F996F}" destId="{4E19B93E-6C58-44A2-A7C3-80FE543FD949}" srcOrd="4" destOrd="0" presId="urn:microsoft.com/office/officeart/2005/8/layout/vList2"/>
    <dgm:cxn modelId="{C8103B10-E888-40E5-87BE-F3F652B2327C}" type="presParOf" srcId="{564BA8C4-0C9E-433F-A669-2CFA3A4F996F}" destId="{ABE9DA66-88FC-4E56-8206-5E0A3FB90310}" srcOrd="5" destOrd="0" presId="urn:microsoft.com/office/officeart/2005/8/layout/vList2"/>
    <dgm:cxn modelId="{8DDD186B-A5A4-4F84-9D4B-CFCC03AE3F77}" type="presParOf" srcId="{564BA8C4-0C9E-433F-A669-2CFA3A4F996F}" destId="{BB6F2C4F-819B-4B50-AAD9-F39C5BC134E2}" srcOrd="6" destOrd="0" presId="urn:microsoft.com/office/officeart/2005/8/layout/vList2"/>
    <dgm:cxn modelId="{135E7A13-9D10-41A0-8A9D-EF626E7C8E5B}" type="presParOf" srcId="{564BA8C4-0C9E-433F-A669-2CFA3A4F996F}" destId="{DA62D4E3-0AD6-48F3-B3D3-1DC3A751F414}" srcOrd="7" destOrd="0" presId="urn:microsoft.com/office/officeart/2005/8/layout/vList2"/>
    <dgm:cxn modelId="{3A25F427-2933-4C5A-AEB0-95EE2EBD5AE6}" type="presParOf" srcId="{564BA8C4-0C9E-433F-A669-2CFA3A4F996F}" destId="{B157B6C7-642E-4066-84FD-218901B7B3E9}" srcOrd="8" destOrd="0" presId="urn:microsoft.com/office/officeart/2005/8/layout/vList2"/>
    <dgm:cxn modelId="{2E56830A-2E1E-444F-9C96-03A23021AD20}" type="presParOf" srcId="{564BA8C4-0C9E-433F-A669-2CFA3A4F996F}" destId="{CC7013AE-C311-4259-A2E1-0B554A87278B}" srcOrd="9" destOrd="0" presId="urn:microsoft.com/office/officeart/2005/8/layout/vList2"/>
    <dgm:cxn modelId="{800ACEDF-DCB5-4BCF-9F1F-B6FB57B48711}" type="presParOf" srcId="{564BA8C4-0C9E-433F-A669-2CFA3A4F996F}" destId="{C76786AB-040D-47FF-8901-D87D5997090C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EFFC2051-636E-4B1D-B7DA-6BFE064CAB9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3189672-0FA5-4CB2-97D9-5E3960C21463}">
      <dgm:prSet/>
      <dgm:spPr/>
      <dgm:t>
        <a:bodyPr/>
        <a:lstStyle/>
        <a:p>
          <a:r>
            <a:rPr lang="en-US" dirty="0"/>
            <a:t>Accommodations:</a:t>
          </a:r>
        </a:p>
        <a:p>
          <a:r>
            <a:rPr lang="en-US" dirty="0"/>
            <a:t>Changes </a:t>
          </a:r>
          <a:r>
            <a:rPr lang="en-US" b="1" dirty="0"/>
            <a:t>how</a:t>
          </a:r>
          <a:r>
            <a:rPr lang="en-US" dirty="0"/>
            <a:t> a student learns the material </a:t>
          </a:r>
        </a:p>
      </dgm:t>
    </dgm:pt>
    <dgm:pt modelId="{D0B075CE-AA8F-469A-A6B2-D379D95A23CC}" type="parTrans" cxnId="{14CD8F09-F7C4-4C7B-A0D4-8CBC32EB370D}">
      <dgm:prSet/>
      <dgm:spPr/>
      <dgm:t>
        <a:bodyPr/>
        <a:lstStyle/>
        <a:p>
          <a:endParaRPr lang="en-US"/>
        </a:p>
      </dgm:t>
    </dgm:pt>
    <dgm:pt modelId="{851CC02F-ECBF-43A8-AEFF-4708F45998C6}" type="sibTrans" cxnId="{14CD8F09-F7C4-4C7B-A0D4-8CBC32EB370D}">
      <dgm:prSet/>
      <dgm:spPr/>
      <dgm:t>
        <a:bodyPr/>
        <a:lstStyle/>
        <a:p>
          <a:endParaRPr lang="en-US"/>
        </a:p>
      </dgm:t>
    </dgm:pt>
    <dgm:pt modelId="{5CD428CB-34BB-4C44-AF94-BDCF05CE9F6E}">
      <dgm:prSet/>
      <dgm:spPr/>
      <dgm:t>
        <a:bodyPr/>
        <a:lstStyle/>
        <a:p>
          <a:r>
            <a:rPr lang="en-US" dirty="0"/>
            <a:t>Modifications: </a:t>
          </a:r>
        </a:p>
        <a:p>
          <a:r>
            <a:rPr lang="en-US" dirty="0"/>
            <a:t>Changes </a:t>
          </a:r>
          <a:r>
            <a:rPr lang="en-US" b="1" dirty="0"/>
            <a:t>what</a:t>
          </a:r>
          <a:r>
            <a:rPr lang="en-US" dirty="0"/>
            <a:t> a student is taught or expected to do or learn </a:t>
          </a:r>
        </a:p>
      </dgm:t>
    </dgm:pt>
    <dgm:pt modelId="{CAD1D79D-22E3-43C7-9662-ED474263801C}" type="parTrans" cxnId="{73AA29D2-F0FA-4D78-8EED-72188AF5CF6C}">
      <dgm:prSet/>
      <dgm:spPr/>
      <dgm:t>
        <a:bodyPr/>
        <a:lstStyle/>
        <a:p>
          <a:endParaRPr lang="en-US"/>
        </a:p>
      </dgm:t>
    </dgm:pt>
    <dgm:pt modelId="{9993E4B4-16C9-4F01-B8E6-BE1BFEA7D61C}" type="sibTrans" cxnId="{73AA29D2-F0FA-4D78-8EED-72188AF5CF6C}">
      <dgm:prSet/>
      <dgm:spPr/>
      <dgm:t>
        <a:bodyPr/>
        <a:lstStyle/>
        <a:p>
          <a:endParaRPr lang="en-US"/>
        </a:p>
      </dgm:t>
    </dgm:pt>
    <dgm:pt modelId="{11395BBE-8F84-4157-AA21-4E1FB7D649AD}" type="pres">
      <dgm:prSet presAssocID="{EFFC2051-636E-4B1D-B7DA-6BFE064CAB9B}" presName="linear" presStyleCnt="0">
        <dgm:presLayoutVars>
          <dgm:animLvl val="lvl"/>
          <dgm:resizeHandles val="exact"/>
        </dgm:presLayoutVars>
      </dgm:prSet>
      <dgm:spPr/>
    </dgm:pt>
    <dgm:pt modelId="{C8E70B1C-DD8B-463D-9FB1-556351857E66}" type="pres">
      <dgm:prSet presAssocID="{83189672-0FA5-4CB2-97D9-5E3960C21463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D04B3C3E-91EB-42CF-B5F5-F54929B7CEC7}" type="pres">
      <dgm:prSet presAssocID="{851CC02F-ECBF-43A8-AEFF-4708F45998C6}" presName="spacer" presStyleCnt="0"/>
      <dgm:spPr/>
    </dgm:pt>
    <dgm:pt modelId="{0B7FFFCF-7A49-499E-AF0C-EAB10F29E63C}" type="pres">
      <dgm:prSet presAssocID="{5CD428CB-34BB-4C44-AF94-BDCF05CE9F6E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14CD8F09-F7C4-4C7B-A0D4-8CBC32EB370D}" srcId="{EFFC2051-636E-4B1D-B7DA-6BFE064CAB9B}" destId="{83189672-0FA5-4CB2-97D9-5E3960C21463}" srcOrd="0" destOrd="0" parTransId="{D0B075CE-AA8F-469A-A6B2-D379D95A23CC}" sibTransId="{851CC02F-ECBF-43A8-AEFF-4708F45998C6}"/>
    <dgm:cxn modelId="{BAC94F8D-6D2E-4A1A-A44A-B539DE77D8FE}" type="presOf" srcId="{5CD428CB-34BB-4C44-AF94-BDCF05CE9F6E}" destId="{0B7FFFCF-7A49-499E-AF0C-EAB10F29E63C}" srcOrd="0" destOrd="0" presId="urn:microsoft.com/office/officeart/2005/8/layout/vList2"/>
    <dgm:cxn modelId="{10A006D1-8E68-4D55-BD30-2D004C767BE2}" type="presOf" srcId="{83189672-0FA5-4CB2-97D9-5E3960C21463}" destId="{C8E70B1C-DD8B-463D-9FB1-556351857E66}" srcOrd="0" destOrd="0" presId="urn:microsoft.com/office/officeart/2005/8/layout/vList2"/>
    <dgm:cxn modelId="{73AA29D2-F0FA-4D78-8EED-72188AF5CF6C}" srcId="{EFFC2051-636E-4B1D-B7DA-6BFE064CAB9B}" destId="{5CD428CB-34BB-4C44-AF94-BDCF05CE9F6E}" srcOrd="1" destOrd="0" parTransId="{CAD1D79D-22E3-43C7-9662-ED474263801C}" sibTransId="{9993E4B4-16C9-4F01-B8E6-BE1BFEA7D61C}"/>
    <dgm:cxn modelId="{D053CDE0-6C2D-42EF-9948-5EC691A45ADA}" type="presOf" srcId="{EFFC2051-636E-4B1D-B7DA-6BFE064CAB9B}" destId="{11395BBE-8F84-4157-AA21-4E1FB7D649AD}" srcOrd="0" destOrd="0" presId="urn:microsoft.com/office/officeart/2005/8/layout/vList2"/>
    <dgm:cxn modelId="{2F5C566B-5E5F-4A58-BCCB-6D2B70D2BE5C}" type="presParOf" srcId="{11395BBE-8F84-4157-AA21-4E1FB7D649AD}" destId="{C8E70B1C-DD8B-463D-9FB1-556351857E66}" srcOrd="0" destOrd="0" presId="urn:microsoft.com/office/officeart/2005/8/layout/vList2"/>
    <dgm:cxn modelId="{F3DD4A5F-ED0E-43FE-B302-75912E0D3B2D}" type="presParOf" srcId="{11395BBE-8F84-4157-AA21-4E1FB7D649AD}" destId="{D04B3C3E-91EB-42CF-B5F5-F54929B7CEC7}" srcOrd="1" destOrd="0" presId="urn:microsoft.com/office/officeart/2005/8/layout/vList2"/>
    <dgm:cxn modelId="{F65324CE-4848-4762-B89D-047FEC47257A}" type="presParOf" srcId="{11395BBE-8F84-4157-AA21-4E1FB7D649AD}" destId="{0B7FFFCF-7A49-499E-AF0C-EAB10F29E63C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1AE54A7A-7916-4D68-BE24-F80DE3B89D81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1E7A38EB-0226-4017-AD08-C65EEC0BFF34}">
      <dgm:prSet/>
      <dgm:spPr/>
      <dgm:t>
        <a:bodyPr/>
        <a:lstStyle/>
        <a:p>
          <a:r>
            <a:rPr lang="en-US" dirty="0"/>
            <a:t>ADHD Scenario 1—needs only organizational aids, behavioral interventions, extra time, preferential seating, some counseling = </a:t>
          </a:r>
          <a:r>
            <a:rPr lang="en-US" b="1" dirty="0"/>
            <a:t>504</a:t>
          </a:r>
          <a:endParaRPr lang="en-US" dirty="0"/>
        </a:p>
      </dgm:t>
    </dgm:pt>
    <dgm:pt modelId="{76BF59AF-565B-45EE-BFA8-724C9222F1CF}" type="parTrans" cxnId="{AB04C491-98DB-410E-AF2C-3E90B0D3D070}">
      <dgm:prSet/>
      <dgm:spPr/>
      <dgm:t>
        <a:bodyPr/>
        <a:lstStyle/>
        <a:p>
          <a:endParaRPr lang="en-US"/>
        </a:p>
      </dgm:t>
    </dgm:pt>
    <dgm:pt modelId="{8BF45182-BF86-4765-B6C2-D207A38F6E71}" type="sibTrans" cxnId="{AB04C491-98DB-410E-AF2C-3E90B0D3D070}">
      <dgm:prSet/>
      <dgm:spPr/>
      <dgm:t>
        <a:bodyPr/>
        <a:lstStyle/>
        <a:p>
          <a:endParaRPr lang="en-US"/>
        </a:p>
      </dgm:t>
    </dgm:pt>
    <dgm:pt modelId="{0A458A4B-2766-4823-9149-7A0A45E460BB}">
      <dgm:prSet/>
      <dgm:spPr/>
      <dgm:t>
        <a:bodyPr/>
        <a:lstStyle/>
        <a:p>
          <a:r>
            <a:rPr lang="en-US" dirty="0"/>
            <a:t>ADHD Scenario 2—Significantly below grade level, needs organizational aids, FBA/BSP (significant behavior issues), accommodations, and inclusion sped instructional assistance in two core academic areas = </a:t>
          </a:r>
          <a:r>
            <a:rPr lang="en-US" b="1" dirty="0"/>
            <a:t>IDEA</a:t>
          </a:r>
          <a:endParaRPr lang="en-US" dirty="0"/>
        </a:p>
      </dgm:t>
    </dgm:pt>
    <dgm:pt modelId="{FCDCCBDE-9DE5-4DF3-BB86-CE3B27CA1F23}" type="parTrans" cxnId="{DE5DB7C5-C6E8-40AB-AEBD-16D752E7C8A9}">
      <dgm:prSet/>
      <dgm:spPr/>
      <dgm:t>
        <a:bodyPr/>
        <a:lstStyle/>
        <a:p>
          <a:endParaRPr lang="en-US"/>
        </a:p>
      </dgm:t>
    </dgm:pt>
    <dgm:pt modelId="{4DD34833-7986-42B0-B6EE-368769DFF4CC}" type="sibTrans" cxnId="{DE5DB7C5-C6E8-40AB-AEBD-16D752E7C8A9}">
      <dgm:prSet/>
      <dgm:spPr/>
      <dgm:t>
        <a:bodyPr/>
        <a:lstStyle/>
        <a:p>
          <a:endParaRPr lang="en-US"/>
        </a:p>
      </dgm:t>
    </dgm:pt>
    <dgm:pt modelId="{A170DB6B-77E7-46DB-8FF6-9A9E129F3EC6}" type="pres">
      <dgm:prSet presAssocID="{1AE54A7A-7916-4D68-BE24-F80DE3B89D81}" presName="linear" presStyleCnt="0">
        <dgm:presLayoutVars>
          <dgm:animLvl val="lvl"/>
          <dgm:resizeHandles val="exact"/>
        </dgm:presLayoutVars>
      </dgm:prSet>
      <dgm:spPr/>
    </dgm:pt>
    <dgm:pt modelId="{07D652BB-2F91-46D7-BF2D-1197269569DA}" type="pres">
      <dgm:prSet presAssocID="{1E7A38EB-0226-4017-AD08-C65EEC0BFF34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BDDF08F2-BD2A-4471-88A6-0E97E2F12F75}" type="pres">
      <dgm:prSet presAssocID="{8BF45182-BF86-4765-B6C2-D207A38F6E71}" presName="spacer" presStyleCnt="0"/>
      <dgm:spPr/>
    </dgm:pt>
    <dgm:pt modelId="{217AC240-E978-4D98-A6E0-60D9014EAB96}" type="pres">
      <dgm:prSet presAssocID="{0A458A4B-2766-4823-9149-7A0A45E460BB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C7528E50-F627-44B9-B848-EBEE28874F32}" type="presOf" srcId="{1AE54A7A-7916-4D68-BE24-F80DE3B89D81}" destId="{A170DB6B-77E7-46DB-8FF6-9A9E129F3EC6}" srcOrd="0" destOrd="0" presId="urn:microsoft.com/office/officeart/2005/8/layout/vList2"/>
    <dgm:cxn modelId="{AB04C491-98DB-410E-AF2C-3E90B0D3D070}" srcId="{1AE54A7A-7916-4D68-BE24-F80DE3B89D81}" destId="{1E7A38EB-0226-4017-AD08-C65EEC0BFF34}" srcOrd="0" destOrd="0" parTransId="{76BF59AF-565B-45EE-BFA8-724C9222F1CF}" sibTransId="{8BF45182-BF86-4765-B6C2-D207A38F6E71}"/>
    <dgm:cxn modelId="{1D78AFB5-49C1-4A4B-8E41-EC0D50B073F2}" type="presOf" srcId="{1E7A38EB-0226-4017-AD08-C65EEC0BFF34}" destId="{07D652BB-2F91-46D7-BF2D-1197269569DA}" srcOrd="0" destOrd="0" presId="urn:microsoft.com/office/officeart/2005/8/layout/vList2"/>
    <dgm:cxn modelId="{DE5DB7C5-C6E8-40AB-AEBD-16D752E7C8A9}" srcId="{1AE54A7A-7916-4D68-BE24-F80DE3B89D81}" destId="{0A458A4B-2766-4823-9149-7A0A45E460BB}" srcOrd="1" destOrd="0" parTransId="{FCDCCBDE-9DE5-4DF3-BB86-CE3B27CA1F23}" sibTransId="{4DD34833-7986-42B0-B6EE-368769DFF4CC}"/>
    <dgm:cxn modelId="{953E07C6-0B92-4016-8F8A-72D74587F616}" type="presOf" srcId="{0A458A4B-2766-4823-9149-7A0A45E460BB}" destId="{217AC240-E978-4D98-A6E0-60D9014EAB96}" srcOrd="0" destOrd="0" presId="urn:microsoft.com/office/officeart/2005/8/layout/vList2"/>
    <dgm:cxn modelId="{06F5E4EA-B9DA-427B-812D-88B34C8A5CF3}" type="presParOf" srcId="{A170DB6B-77E7-46DB-8FF6-9A9E129F3EC6}" destId="{07D652BB-2F91-46D7-BF2D-1197269569DA}" srcOrd="0" destOrd="0" presId="urn:microsoft.com/office/officeart/2005/8/layout/vList2"/>
    <dgm:cxn modelId="{E63D0B44-7B34-49D1-8CA9-49DF90ED4CF8}" type="presParOf" srcId="{A170DB6B-77E7-46DB-8FF6-9A9E129F3EC6}" destId="{BDDF08F2-BD2A-4471-88A6-0E97E2F12F75}" srcOrd="1" destOrd="0" presId="urn:microsoft.com/office/officeart/2005/8/layout/vList2"/>
    <dgm:cxn modelId="{DB20BA08-30BE-4F26-A80D-E98D5DC5255B}" type="presParOf" srcId="{A170DB6B-77E7-46DB-8FF6-9A9E129F3EC6}" destId="{217AC240-E978-4D98-A6E0-60D9014EAB96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1AE54A7A-7916-4D68-BE24-F80DE3B89D81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E7A38EB-0226-4017-AD08-C65EEC0BFF34}">
      <dgm:prSet/>
      <dgm:spPr/>
      <dgm:t>
        <a:bodyPr/>
        <a:lstStyle/>
        <a:p>
          <a:r>
            <a:rPr lang="en-US" dirty="0"/>
            <a:t>Allergy to peanuts: The likelihood of exposure is pretty high. Duty to control the environment and adhere to the Individual Healthcare Plan &amp; Emergency Plan. However, cannot guarantee “peanut free”. </a:t>
          </a:r>
        </a:p>
      </dgm:t>
    </dgm:pt>
    <dgm:pt modelId="{76BF59AF-565B-45EE-BFA8-724C9222F1CF}" type="parTrans" cxnId="{AB04C491-98DB-410E-AF2C-3E90B0D3D070}">
      <dgm:prSet/>
      <dgm:spPr/>
      <dgm:t>
        <a:bodyPr/>
        <a:lstStyle/>
        <a:p>
          <a:endParaRPr lang="en-US"/>
        </a:p>
      </dgm:t>
    </dgm:pt>
    <dgm:pt modelId="{8BF45182-BF86-4765-B6C2-D207A38F6E71}" type="sibTrans" cxnId="{AB04C491-98DB-410E-AF2C-3E90B0D3D070}">
      <dgm:prSet/>
      <dgm:spPr/>
      <dgm:t>
        <a:bodyPr/>
        <a:lstStyle/>
        <a:p>
          <a:endParaRPr lang="en-US"/>
        </a:p>
      </dgm:t>
    </dgm:pt>
    <dgm:pt modelId="{0A458A4B-2766-4823-9149-7A0A45E460BB}">
      <dgm:prSet/>
      <dgm:spPr/>
      <dgm:t>
        <a:bodyPr/>
        <a:lstStyle/>
        <a:p>
          <a:r>
            <a:rPr lang="en-US" dirty="0"/>
            <a:t>Compare how safe they are to non-disabled students who do not regularly face life threatening reactions to their environment. However, they may get injured on the playground. Remote possibilities exist. </a:t>
          </a:r>
        </a:p>
      </dgm:t>
    </dgm:pt>
    <dgm:pt modelId="{FCDCCBDE-9DE5-4DF3-BB86-CE3B27CA1F23}" type="parTrans" cxnId="{DE5DB7C5-C6E8-40AB-AEBD-16D752E7C8A9}">
      <dgm:prSet/>
      <dgm:spPr/>
      <dgm:t>
        <a:bodyPr/>
        <a:lstStyle/>
        <a:p>
          <a:endParaRPr lang="en-US"/>
        </a:p>
      </dgm:t>
    </dgm:pt>
    <dgm:pt modelId="{4DD34833-7986-42B0-B6EE-368769DFF4CC}" type="sibTrans" cxnId="{DE5DB7C5-C6E8-40AB-AEBD-16D752E7C8A9}">
      <dgm:prSet/>
      <dgm:spPr/>
      <dgm:t>
        <a:bodyPr/>
        <a:lstStyle/>
        <a:p>
          <a:endParaRPr lang="en-US"/>
        </a:p>
      </dgm:t>
    </dgm:pt>
    <dgm:pt modelId="{195C3EC8-84A1-43D2-B5D7-96A15585A85D}" type="pres">
      <dgm:prSet presAssocID="{1AE54A7A-7916-4D68-BE24-F80DE3B89D81}" presName="linear" presStyleCnt="0">
        <dgm:presLayoutVars>
          <dgm:animLvl val="lvl"/>
          <dgm:resizeHandles val="exact"/>
        </dgm:presLayoutVars>
      </dgm:prSet>
      <dgm:spPr/>
    </dgm:pt>
    <dgm:pt modelId="{9584190F-9F82-487F-9E8E-FAD53C8339AF}" type="pres">
      <dgm:prSet presAssocID="{1E7A38EB-0226-4017-AD08-C65EEC0BFF34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99D49315-971A-4E71-BE1E-578B67B9DA1E}" type="pres">
      <dgm:prSet presAssocID="{8BF45182-BF86-4765-B6C2-D207A38F6E71}" presName="spacer" presStyleCnt="0"/>
      <dgm:spPr/>
    </dgm:pt>
    <dgm:pt modelId="{BF22E143-06E3-4D79-885B-1DDC4D5AE21D}" type="pres">
      <dgm:prSet presAssocID="{0A458A4B-2766-4823-9149-7A0A45E460BB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D4F00E8D-E753-4B5C-89FB-6F1FAAD4B568}" type="presOf" srcId="{1E7A38EB-0226-4017-AD08-C65EEC0BFF34}" destId="{9584190F-9F82-487F-9E8E-FAD53C8339AF}" srcOrd="0" destOrd="0" presId="urn:microsoft.com/office/officeart/2005/8/layout/vList2"/>
    <dgm:cxn modelId="{AB04C491-98DB-410E-AF2C-3E90B0D3D070}" srcId="{1AE54A7A-7916-4D68-BE24-F80DE3B89D81}" destId="{1E7A38EB-0226-4017-AD08-C65EEC0BFF34}" srcOrd="0" destOrd="0" parTransId="{76BF59AF-565B-45EE-BFA8-724C9222F1CF}" sibTransId="{8BF45182-BF86-4765-B6C2-D207A38F6E71}"/>
    <dgm:cxn modelId="{DE5DB7C5-C6E8-40AB-AEBD-16D752E7C8A9}" srcId="{1AE54A7A-7916-4D68-BE24-F80DE3B89D81}" destId="{0A458A4B-2766-4823-9149-7A0A45E460BB}" srcOrd="1" destOrd="0" parTransId="{FCDCCBDE-9DE5-4DF3-BB86-CE3B27CA1F23}" sibTransId="{4DD34833-7986-42B0-B6EE-368769DFF4CC}"/>
    <dgm:cxn modelId="{D8CB7DDF-A245-4BCF-BAD1-6DABD74A4DF3}" type="presOf" srcId="{1AE54A7A-7916-4D68-BE24-F80DE3B89D81}" destId="{195C3EC8-84A1-43D2-B5D7-96A15585A85D}" srcOrd="0" destOrd="0" presId="urn:microsoft.com/office/officeart/2005/8/layout/vList2"/>
    <dgm:cxn modelId="{DE6606FF-B470-452F-AFCB-68D175B43244}" type="presOf" srcId="{0A458A4B-2766-4823-9149-7A0A45E460BB}" destId="{BF22E143-06E3-4D79-885B-1DDC4D5AE21D}" srcOrd="0" destOrd="0" presId="urn:microsoft.com/office/officeart/2005/8/layout/vList2"/>
    <dgm:cxn modelId="{2F4ADDD5-5A2F-4777-9FD8-E48AFD0CC525}" type="presParOf" srcId="{195C3EC8-84A1-43D2-B5D7-96A15585A85D}" destId="{9584190F-9F82-487F-9E8E-FAD53C8339AF}" srcOrd="0" destOrd="0" presId="urn:microsoft.com/office/officeart/2005/8/layout/vList2"/>
    <dgm:cxn modelId="{9AAC0794-37C2-4656-B4AC-30B2BD727BDC}" type="presParOf" srcId="{195C3EC8-84A1-43D2-B5D7-96A15585A85D}" destId="{99D49315-971A-4E71-BE1E-578B67B9DA1E}" srcOrd="1" destOrd="0" presId="urn:microsoft.com/office/officeart/2005/8/layout/vList2"/>
    <dgm:cxn modelId="{52F7E180-34B5-4036-BD16-C7D41F8B28E4}" type="presParOf" srcId="{195C3EC8-84A1-43D2-B5D7-96A15585A85D}" destId="{BF22E143-06E3-4D79-885B-1DDC4D5AE21D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F81541A-B906-498D-8161-D66AB2A11575}" type="doc">
      <dgm:prSet loTypeId="urn:microsoft.com/office/officeart/2008/layout/LinedList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2906BABE-6FDC-4442-B492-55D9961C08CC}">
      <dgm:prSet/>
      <dgm:spPr/>
      <dgm:t>
        <a:bodyPr/>
        <a:lstStyle/>
        <a:p>
          <a:r>
            <a:rPr lang="en-US" dirty="0"/>
            <a:t>Services not limited to low-cost or free</a:t>
          </a:r>
        </a:p>
      </dgm:t>
    </dgm:pt>
    <dgm:pt modelId="{A8C941B2-4B1F-4247-8AEE-1C4C5FBDFC28}" type="parTrans" cxnId="{5A6DE50A-E704-4D3F-9B8D-67B75500A051}">
      <dgm:prSet/>
      <dgm:spPr/>
      <dgm:t>
        <a:bodyPr/>
        <a:lstStyle/>
        <a:p>
          <a:endParaRPr lang="en-US"/>
        </a:p>
      </dgm:t>
    </dgm:pt>
    <dgm:pt modelId="{C70284F6-A8CB-407E-B10B-84620E48832D}" type="sibTrans" cxnId="{5A6DE50A-E704-4D3F-9B8D-67B75500A051}">
      <dgm:prSet/>
      <dgm:spPr/>
      <dgm:t>
        <a:bodyPr/>
        <a:lstStyle/>
        <a:p>
          <a:endParaRPr lang="en-US"/>
        </a:p>
      </dgm:t>
    </dgm:pt>
    <dgm:pt modelId="{C7A45E15-A554-4189-887A-25CBB6D116A7}">
      <dgm:prSet/>
      <dgm:spPr/>
      <dgm:t>
        <a:bodyPr/>
        <a:lstStyle/>
        <a:p>
          <a:r>
            <a:rPr lang="en-US" dirty="0"/>
            <a:t>The accommodation doesn’t have to be the best, just appropriate to meet the need. </a:t>
          </a:r>
        </a:p>
      </dgm:t>
    </dgm:pt>
    <dgm:pt modelId="{7F85D32B-D4CE-4713-9237-E5305DCE6CD5}" type="parTrans" cxnId="{DB2EC446-87BF-47D7-A4EC-64FED9B7701C}">
      <dgm:prSet/>
      <dgm:spPr/>
      <dgm:t>
        <a:bodyPr/>
        <a:lstStyle/>
        <a:p>
          <a:endParaRPr lang="en-US"/>
        </a:p>
      </dgm:t>
    </dgm:pt>
    <dgm:pt modelId="{7D5B3FA0-8151-4736-903B-32F4C0625CB4}" type="sibTrans" cxnId="{DB2EC446-87BF-47D7-A4EC-64FED9B7701C}">
      <dgm:prSet/>
      <dgm:spPr/>
      <dgm:t>
        <a:bodyPr/>
        <a:lstStyle/>
        <a:p>
          <a:endParaRPr lang="en-US"/>
        </a:p>
      </dgm:t>
    </dgm:pt>
    <dgm:pt modelId="{7B36BA5B-CA41-4ECE-88B5-9272AB18C111}">
      <dgm:prSet/>
      <dgm:spPr/>
      <dgm:t>
        <a:bodyPr/>
        <a:lstStyle/>
        <a:p>
          <a:r>
            <a:rPr lang="en-US" dirty="0"/>
            <a:t>Rather than direct services provided by the service provider, consider training an adult at the school, or on the bus to carry out the service </a:t>
          </a:r>
        </a:p>
      </dgm:t>
    </dgm:pt>
    <dgm:pt modelId="{E3E27037-3932-4BD1-BB2D-D84C6FFDA115}" type="parTrans" cxnId="{58E9F9C2-9E4C-464A-AC35-ADA56FE458BA}">
      <dgm:prSet/>
      <dgm:spPr/>
      <dgm:t>
        <a:bodyPr/>
        <a:lstStyle/>
        <a:p>
          <a:endParaRPr lang="en-US"/>
        </a:p>
      </dgm:t>
    </dgm:pt>
    <dgm:pt modelId="{10A394F0-A9F5-46B4-9A24-F921C12EB693}" type="sibTrans" cxnId="{58E9F9C2-9E4C-464A-AC35-ADA56FE458BA}">
      <dgm:prSet/>
      <dgm:spPr/>
      <dgm:t>
        <a:bodyPr/>
        <a:lstStyle/>
        <a:p>
          <a:endParaRPr lang="en-US"/>
        </a:p>
      </dgm:t>
    </dgm:pt>
    <dgm:pt modelId="{38FB6C64-D33D-49A2-910C-2DE624F5CE9B}">
      <dgm:prSet/>
      <dgm:spPr/>
      <dgm:t>
        <a:bodyPr/>
        <a:lstStyle/>
        <a:p>
          <a:r>
            <a:rPr lang="en-US" dirty="0"/>
            <a:t>Funding: Nothing specific - General Funding Source </a:t>
          </a:r>
        </a:p>
      </dgm:t>
    </dgm:pt>
    <dgm:pt modelId="{56954704-6F53-4B58-848B-A2500B3E22C5}" type="parTrans" cxnId="{834060F9-8AD1-42E4-9FAE-DC532B5565BE}">
      <dgm:prSet/>
      <dgm:spPr/>
      <dgm:t>
        <a:bodyPr/>
        <a:lstStyle/>
        <a:p>
          <a:endParaRPr lang="en-US"/>
        </a:p>
      </dgm:t>
    </dgm:pt>
    <dgm:pt modelId="{BC0C092E-9646-4E85-83A5-7BAA80E8B696}" type="sibTrans" cxnId="{834060F9-8AD1-42E4-9FAE-DC532B5565BE}">
      <dgm:prSet/>
      <dgm:spPr/>
      <dgm:t>
        <a:bodyPr/>
        <a:lstStyle/>
        <a:p>
          <a:endParaRPr lang="en-US"/>
        </a:p>
      </dgm:t>
    </dgm:pt>
    <dgm:pt modelId="{0B77B88B-7233-46EA-92AE-435D195476F2}" type="pres">
      <dgm:prSet presAssocID="{5F81541A-B906-498D-8161-D66AB2A11575}" presName="vert0" presStyleCnt="0">
        <dgm:presLayoutVars>
          <dgm:dir/>
          <dgm:animOne val="branch"/>
          <dgm:animLvl val="lvl"/>
        </dgm:presLayoutVars>
      </dgm:prSet>
      <dgm:spPr/>
    </dgm:pt>
    <dgm:pt modelId="{4FC96706-FA6C-4A37-AA63-EBB40C588074}" type="pres">
      <dgm:prSet presAssocID="{2906BABE-6FDC-4442-B492-55D9961C08CC}" presName="thickLine" presStyleLbl="alignNode1" presStyleIdx="0" presStyleCnt="4"/>
      <dgm:spPr/>
    </dgm:pt>
    <dgm:pt modelId="{82676C58-4BF5-4432-BB9C-E46EA56CE3A3}" type="pres">
      <dgm:prSet presAssocID="{2906BABE-6FDC-4442-B492-55D9961C08CC}" presName="horz1" presStyleCnt="0"/>
      <dgm:spPr/>
    </dgm:pt>
    <dgm:pt modelId="{33D10C70-77FF-4269-AA56-54525397B074}" type="pres">
      <dgm:prSet presAssocID="{2906BABE-6FDC-4442-B492-55D9961C08CC}" presName="tx1" presStyleLbl="revTx" presStyleIdx="0" presStyleCnt="4"/>
      <dgm:spPr/>
    </dgm:pt>
    <dgm:pt modelId="{0565447C-852F-404F-8DE9-9CE2BD4DD66F}" type="pres">
      <dgm:prSet presAssocID="{2906BABE-6FDC-4442-B492-55D9961C08CC}" presName="vert1" presStyleCnt="0"/>
      <dgm:spPr/>
    </dgm:pt>
    <dgm:pt modelId="{16AAD21E-4DE5-4D1B-BA99-0BF5A1AB3B9A}" type="pres">
      <dgm:prSet presAssocID="{C7A45E15-A554-4189-887A-25CBB6D116A7}" presName="thickLine" presStyleLbl="alignNode1" presStyleIdx="1" presStyleCnt="4"/>
      <dgm:spPr/>
    </dgm:pt>
    <dgm:pt modelId="{7042879A-C0C6-4660-ADB0-6F4DF3C6FDD0}" type="pres">
      <dgm:prSet presAssocID="{C7A45E15-A554-4189-887A-25CBB6D116A7}" presName="horz1" presStyleCnt="0"/>
      <dgm:spPr/>
    </dgm:pt>
    <dgm:pt modelId="{48121751-B9B9-4B11-9625-B5B2C9545EFC}" type="pres">
      <dgm:prSet presAssocID="{C7A45E15-A554-4189-887A-25CBB6D116A7}" presName="tx1" presStyleLbl="revTx" presStyleIdx="1" presStyleCnt="4"/>
      <dgm:spPr/>
    </dgm:pt>
    <dgm:pt modelId="{ECD1B19A-605B-42B6-A08D-E54D7CD6C69B}" type="pres">
      <dgm:prSet presAssocID="{C7A45E15-A554-4189-887A-25CBB6D116A7}" presName="vert1" presStyleCnt="0"/>
      <dgm:spPr/>
    </dgm:pt>
    <dgm:pt modelId="{1839032E-A0AE-4B9E-9D0C-59C690559175}" type="pres">
      <dgm:prSet presAssocID="{7B36BA5B-CA41-4ECE-88B5-9272AB18C111}" presName="thickLine" presStyleLbl="alignNode1" presStyleIdx="2" presStyleCnt="4"/>
      <dgm:spPr/>
    </dgm:pt>
    <dgm:pt modelId="{450943B6-D0D2-47EA-B49F-16CC9A7AAC9B}" type="pres">
      <dgm:prSet presAssocID="{7B36BA5B-CA41-4ECE-88B5-9272AB18C111}" presName="horz1" presStyleCnt="0"/>
      <dgm:spPr/>
    </dgm:pt>
    <dgm:pt modelId="{39AB9AB0-D77E-475C-BBA9-F00B7ED5B64E}" type="pres">
      <dgm:prSet presAssocID="{7B36BA5B-CA41-4ECE-88B5-9272AB18C111}" presName="tx1" presStyleLbl="revTx" presStyleIdx="2" presStyleCnt="4"/>
      <dgm:spPr/>
    </dgm:pt>
    <dgm:pt modelId="{499E9271-216C-4F0D-81B6-78E1B00C98BD}" type="pres">
      <dgm:prSet presAssocID="{7B36BA5B-CA41-4ECE-88B5-9272AB18C111}" presName="vert1" presStyleCnt="0"/>
      <dgm:spPr/>
    </dgm:pt>
    <dgm:pt modelId="{342D1E3A-7716-4809-B7A7-378A21A140A2}" type="pres">
      <dgm:prSet presAssocID="{38FB6C64-D33D-49A2-910C-2DE624F5CE9B}" presName="thickLine" presStyleLbl="alignNode1" presStyleIdx="3" presStyleCnt="4"/>
      <dgm:spPr/>
    </dgm:pt>
    <dgm:pt modelId="{B3849C5D-55D8-4F40-8A43-AD28FC3E7D5A}" type="pres">
      <dgm:prSet presAssocID="{38FB6C64-D33D-49A2-910C-2DE624F5CE9B}" presName="horz1" presStyleCnt="0"/>
      <dgm:spPr/>
    </dgm:pt>
    <dgm:pt modelId="{11F4F2F7-B914-44EE-88DD-F2FCF7A15AF1}" type="pres">
      <dgm:prSet presAssocID="{38FB6C64-D33D-49A2-910C-2DE624F5CE9B}" presName="tx1" presStyleLbl="revTx" presStyleIdx="3" presStyleCnt="4"/>
      <dgm:spPr/>
    </dgm:pt>
    <dgm:pt modelId="{EFDB5D4B-D416-4321-8641-141E1BC81C42}" type="pres">
      <dgm:prSet presAssocID="{38FB6C64-D33D-49A2-910C-2DE624F5CE9B}" presName="vert1" presStyleCnt="0"/>
      <dgm:spPr/>
    </dgm:pt>
  </dgm:ptLst>
  <dgm:cxnLst>
    <dgm:cxn modelId="{5A6DE50A-E704-4D3F-9B8D-67B75500A051}" srcId="{5F81541A-B906-498D-8161-D66AB2A11575}" destId="{2906BABE-6FDC-4442-B492-55D9961C08CC}" srcOrd="0" destOrd="0" parTransId="{A8C941B2-4B1F-4247-8AEE-1C4C5FBDFC28}" sibTransId="{C70284F6-A8CB-407E-B10B-84620E48832D}"/>
    <dgm:cxn modelId="{AA4B3D35-831D-438D-88B0-86693828B040}" type="presOf" srcId="{7B36BA5B-CA41-4ECE-88B5-9272AB18C111}" destId="{39AB9AB0-D77E-475C-BBA9-F00B7ED5B64E}" srcOrd="0" destOrd="0" presId="urn:microsoft.com/office/officeart/2008/layout/LinedList"/>
    <dgm:cxn modelId="{DB2EC446-87BF-47D7-A4EC-64FED9B7701C}" srcId="{5F81541A-B906-498D-8161-D66AB2A11575}" destId="{C7A45E15-A554-4189-887A-25CBB6D116A7}" srcOrd="1" destOrd="0" parTransId="{7F85D32B-D4CE-4713-9237-E5305DCE6CD5}" sibTransId="{7D5B3FA0-8151-4736-903B-32F4C0625CB4}"/>
    <dgm:cxn modelId="{43607F4E-1661-4F0D-AF93-7941096C9379}" type="presOf" srcId="{38FB6C64-D33D-49A2-910C-2DE624F5CE9B}" destId="{11F4F2F7-B914-44EE-88DD-F2FCF7A15AF1}" srcOrd="0" destOrd="0" presId="urn:microsoft.com/office/officeart/2008/layout/LinedList"/>
    <dgm:cxn modelId="{ADA3C28E-7123-45ED-B1ED-87BB16EEC2A4}" type="presOf" srcId="{C7A45E15-A554-4189-887A-25CBB6D116A7}" destId="{48121751-B9B9-4B11-9625-B5B2C9545EFC}" srcOrd="0" destOrd="0" presId="urn:microsoft.com/office/officeart/2008/layout/LinedList"/>
    <dgm:cxn modelId="{58E9F9C2-9E4C-464A-AC35-ADA56FE458BA}" srcId="{5F81541A-B906-498D-8161-D66AB2A11575}" destId="{7B36BA5B-CA41-4ECE-88B5-9272AB18C111}" srcOrd="2" destOrd="0" parTransId="{E3E27037-3932-4BD1-BB2D-D84C6FFDA115}" sibTransId="{10A394F0-A9F5-46B4-9A24-F921C12EB693}"/>
    <dgm:cxn modelId="{6D1BB6DC-25BC-4B5E-BCF3-4E02A3CFC99C}" type="presOf" srcId="{2906BABE-6FDC-4442-B492-55D9961C08CC}" destId="{33D10C70-77FF-4269-AA56-54525397B074}" srcOrd="0" destOrd="0" presId="urn:microsoft.com/office/officeart/2008/layout/LinedList"/>
    <dgm:cxn modelId="{437936DF-2846-471E-A8E7-7E14F479102B}" type="presOf" srcId="{5F81541A-B906-498D-8161-D66AB2A11575}" destId="{0B77B88B-7233-46EA-92AE-435D195476F2}" srcOrd="0" destOrd="0" presId="urn:microsoft.com/office/officeart/2008/layout/LinedList"/>
    <dgm:cxn modelId="{834060F9-8AD1-42E4-9FAE-DC532B5565BE}" srcId="{5F81541A-B906-498D-8161-D66AB2A11575}" destId="{38FB6C64-D33D-49A2-910C-2DE624F5CE9B}" srcOrd="3" destOrd="0" parTransId="{56954704-6F53-4B58-848B-A2500B3E22C5}" sibTransId="{BC0C092E-9646-4E85-83A5-7BAA80E8B696}"/>
    <dgm:cxn modelId="{DA928346-D68C-4399-8464-B53813FB2504}" type="presParOf" srcId="{0B77B88B-7233-46EA-92AE-435D195476F2}" destId="{4FC96706-FA6C-4A37-AA63-EBB40C588074}" srcOrd="0" destOrd="0" presId="urn:microsoft.com/office/officeart/2008/layout/LinedList"/>
    <dgm:cxn modelId="{4E766F03-AD23-4330-B0F0-6C2837C37597}" type="presParOf" srcId="{0B77B88B-7233-46EA-92AE-435D195476F2}" destId="{82676C58-4BF5-4432-BB9C-E46EA56CE3A3}" srcOrd="1" destOrd="0" presId="urn:microsoft.com/office/officeart/2008/layout/LinedList"/>
    <dgm:cxn modelId="{17AB384E-6978-4312-BF71-45C7CE8165B5}" type="presParOf" srcId="{82676C58-4BF5-4432-BB9C-E46EA56CE3A3}" destId="{33D10C70-77FF-4269-AA56-54525397B074}" srcOrd="0" destOrd="0" presId="urn:microsoft.com/office/officeart/2008/layout/LinedList"/>
    <dgm:cxn modelId="{C9EF29DC-CFB5-4DFC-A4D6-1E6CC6880BD2}" type="presParOf" srcId="{82676C58-4BF5-4432-BB9C-E46EA56CE3A3}" destId="{0565447C-852F-404F-8DE9-9CE2BD4DD66F}" srcOrd="1" destOrd="0" presId="urn:microsoft.com/office/officeart/2008/layout/LinedList"/>
    <dgm:cxn modelId="{4F76AA0C-164F-44BF-997B-FE4B2D0CA446}" type="presParOf" srcId="{0B77B88B-7233-46EA-92AE-435D195476F2}" destId="{16AAD21E-4DE5-4D1B-BA99-0BF5A1AB3B9A}" srcOrd="2" destOrd="0" presId="urn:microsoft.com/office/officeart/2008/layout/LinedList"/>
    <dgm:cxn modelId="{4571D2DF-7556-4CB2-8345-E30A526F1267}" type="presParOf" srcId="{0B77B88B-7233-46EA-92AE-435D195476F2}" destId="{7042879A-C0C6-4660-ADB0-6F4DF3C6FDD0}" srcOrd="3" destOrd="0" presId="urn:microsoft.com/office/officeart/2008/layout/LinedList"/>
    <dgm:cxn modelId="{6DC4E199-66D1-4B09-A87C-9184228318B1}" type="presParOf" srcId="{7042879A-C0C6-4660-ADB0-6F4DF3C6FDD0}" destId="{48121751-B9B9-4B11-9625-B5B2C9545EFC}" srcOrd="0" destOrd="0" presId="urn:microsoft.com/office/officeart/2008/layout/LinedList"/>
    <dgm:cxn modelId="{00564A5C-3EBC-46E9-8526-C2638860B1DC}" type="presParOf" srcId="{7042879A-C0C6-4660-ADB0-6F4DF3C6FDD0}" destId="{ECD1B19A-605B-42B6-A08D-E54D7CD6C69B}" srcOrd="1" destOrd="0" presId="urn:microsoft.com/office/officeart/2008/layout/LinedList"/>
    <dgm:cxn modelId="{DD1E6785-F144-4399-8109-A3C9E1154F1F}" type="presParOf" srcId="{0B77B88B-7233-46EA-92AE-435D195476F2}" destId="{1839032E-A0AE-4B9E-9D0C-59C690559175}" srcOrd="4" destOrd="0" presId="urn:microsoft.com/office/officeart/2008/layout/LinedList"/>
    <dgm:cxn modelId="{8321F677-AB23-49B3-9AFD-A86F3F029F4B}" type="presParOf" srcId="{0B77B88B-7233-46EA-92AE-435D195476F2}" destId="{450943B6-D0D2-47EA-B49F-16CC9A7AAC9B}" srcOrd="5" destOrd="0" presId="urn:microsoft.com/office/officeart/2008/layout/LinedList"/>
    <dgm:cxn modelId="{146E22B2-F2DA-4EBE-B268-742D21A2E915}" type="presParOf" srcId="{450943B6-D0D2-47EA-B49F-16CC9A7AAC9B}" destId="{39AB9AB0-D77E-475C-BBA9-F00B7ED5B64E}" srcOrd="0" destOrd="0" presId="urn:microsoft.com/office/officeart/2008/layout/LinedList"/>
    <dgm:cxn modelId="{01DFC286-F731-4612-B454-366339DBAE1A}" type="presParOf" srcId="{450943B6-D0D2-47EA-B49F-16CC9A7AAC9B}" destId="{499E9271-216C-4F0D-81B6-78E1B00C98BD}" srcOrd="1" destOrd="0" presId="urn:microsoft.com/office/officeart/2008/layout/LinedList"/>
    <dgm:cxn modelId="{88735C24-D9A5-4A1F-B9AE-FD9CD2489B85}" type="presParOf" srcId="{0B77B88B-7233-46EA-92AE-435D195476F2}" destId="{342D1E3A-7716-4809-B7A7-378A21A140A2}" srcOrd="6" destOrd="0" presId="urn:microsoft.com/office/officeart/2008/layout/LinedList"/>
    <dgm:cxn modelId="{B5011590-98EC-44F1-8012-DA0B1E622456}" type="presParOf" srcId="{0B77B88B-7233-46EA-92AE-435D195476F2}" destId="{B3849C5D-55D8-4F40-8A43-AD28FC3E7D5A}" srcOrd="7" destOrd="0" presId="urn:microsoft.com/office/officeart/2008/layout/LinedList"/>
    <dgm:cxn modelId="{12E67CC3-4F8E-4880-86BB-364BA6326E15}" type="presParOf" srcId="{B3849C5D-55D8-4F40-8A43-AD28FC3E7D5A}" destId="{11F4F2F7-B914-44EE-88DD-F2FCF7A15AF1}" srcOrd="0" destOrd="0" presId="urn:microsoft.com/office/officeart/2008/layout/LinedList"/>
    <dgm:cxn modelId="{F450D108-FDB2-492A-ADFB-3CFAC54D73BD}" type="presParOf" srcId="{B3849C5D-55D8-4F40-8A43-AD28FC3E7D5A}" destId="{EFDB5D4B-D416-4321-8641-141E1BC81C42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A573695C-5840-4796-A948-FCC0D60D3273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CB8BAE7-6C1F-435E-8261-3B2CFB91A1A8}">
      <dgm:prSet/>
      <dgm:spPr/>
      <dgm:t>
        <a:bodyPr/>
        <a:lstStyle/>
        <a:p>
          <a:r>
            <a:rPr lang="en-US" dirty="0"/>
            <a:t>Transfer students within District honor the Plan. </a:t>
          </a:r>
        </a:p>
        <a:p>
          <a:r>
            <a:rPr lang="en-US" dirty="0"/>
            <a:t>Transfer student out of District provide </a:t>
          </a:r>
          <a:r>
            <a:rPr lang="en-US" b="1" dirty="0"/>
            <a:t>comparable</a:t>
          </a:r>
          <a:r>
            <a:rPr lang="en-US" dirty="0"/>
            <a:t> Plan &amp; get together as a team as soon as possible to re-evaluate the Plan. </a:t>
          </a:r>
        </a:p>
      </dgm:t>
    </dgm:pt>
    <dgm:pt modelId="{68444163-4F77-4427-B5CD-EA5B51BD2FE2}" type="parTrans" cxnId="{9B942662-A03A-4D9F-AFC6-99D1E276FAB5}">
      <dgm:prSet/>
      <dgm:spPr/>
      <dgm:t>
        <a:bodyPr/>
        <a:lstStyle/>
        <a:p>
          <a:endParaRPr lang="en-US"/>
        </a:p>
      </dgm:t>
    </dgm:pt>
    <dgm:pt modelId="{055EF768-C879-4BB2-B885-4F919D022332}" type="sibTrans" cxnId="{9B942662-A03A-4D9F-AFC6-99D1E276FAB5}">
      <dgm:prSet/>
      <dgm:spPr/>
      <dgm:t>
        <a:bodyPr/>
        <a:lstStyle/>
        <a:p>
          <a:endParaRPr lang="en-US"/>
        </a:p>
      </dgm:t>
    </dgm:pt>
    <dgm:pt modelId="{99487F69-4F28-48BE-8FC6-8E9453D3E038}">
      <dgm:prSet/>
      <dgm:spPr/>
      <dgm:t>
        <a:bodyPr/>
        <a:lstStyle/>
        <a:p>
          <a:r>
            <a:rPr lang="en-US" dirty="0"/>
            <a:t>Some accommodations are only applicable at school; however, some online students may need portions of their Plan such as, extra support, tech tutorials, more communication, follow-up on assignments, virtual instruction, etc. </a:t>
          </a:r>
        </a:p>
      </dgm:t>
    </dgm:pt>
    <dgm:pt modelId="{56403824-E11C-4ACE-A2B3-674C63696364}" type="parTrans" cxnId="{3FDFF498-7CA2-4D64-B538-5528E4E8BF4B}">
      <dgm:prSet/>
      <dgm:spPr/>
      <dgm:t>
        <a:bodyPr/>
        <a:lstStyle/>
        <a:p>
          <a:endParaRPr lang="en-US"/>
        </a:p>
      </dgm:t>
    </dgm:pt>
    <dgm:pt modelId="{1268B56A-D469-4362-8394-72CACF7D35F3}" type="sibTrans" cxnId="{3FDFF498-7CA2-4D64-B538-5528E4E8BF4B}">
      <dgm:prSet/>
      <dgm:spPr/>
      <dgm:t>
        <a:bodyPr/>
        <a:lstStyle/>
        <a:p>
          <a:endParaRPr lang="en-US"/>
        </a:p>
      </dgm:t>
    </dgm:pt>
    <dgm:pt modelId="{E510FE52-8922-4EE0-A6F9-4DA219782B40}" type="pres">
      <dgm:prSet presAssocID="{A573695C-5840-4796-A948-FCC0D60D3273}" presName="linear" presStyleCnt="0">
        <dgm:presLayoutVars>
          <dgm:animLvl val="lvl"/>
          <dgm:resizeHandles val="exact"/>
        </dgm:presLayoutVars>
      </dgm:prSet>
      <dgm:spPr/>
    </dgm:pt>
    <dgm:pt modelId="{0BBDE3BA-01BC-42FD-9F99-B89DDBD78946}" type="pres">
      <dgm:prSet presAssocID="{CCB8BAE7-6C1F-435E-8261-3B2CFB91A1A8}" presName="parentText" presStyleLbl="node1" presStyleIdx="0" presStyleCnt="2" custScaleY="108706">
        <dgm:presLayoutVars>
          <dgm:chMax val="0"/>
          <dgm:bulletEnabled val="1"/>
        </dgm:presLayoutVars>
      </dgm:prSet>
      <dgm:spPr/>
    </dgm:pt>
    <dgm:pt modelId="{A62D9240-4E4A-49F1-BE93-B4A420EA6E87}" type="pres">
      <dgm:prSet presAssocID="{055EF768-C879-4BB2-B885-4F919D022332}" presName="spacer" presStyleCnt="0"/>
      <dgm:spPr/>
    </dgm:pt>
    <dgm:pt modelId="{CDF657DD-5553-47F4-BA9A-C25EEDDB1C20}" type="pres">
      <dgm:prSet presAssocID="{99487F69-4F28-48BE-8FC6-8E9453D3E038}" presName="parentText" presStyleLbl="node1" presStyleIdx="1" presStyleCnt="2" custScaleY="116391">
        <dgm:presLayoutVars>
          <dgm:chMax val="0"/>
          <dgm:bulletEnabled val="1"/>
        </dgm:presLayoutVars>
      </dgm:prSet>
      <dgm:spPr/>
    </dgm:pt>
  </dgm:ptLst>
  <dgm:cxnLst>
    <dgm:cxn modelId="{7594C42D-3EC0-4FB6-8F8A-30CDF1A40A8E}" type="presOf" srcId="{A573695C-5840-4796-A948-FCC0D60D3273}" destId="{E510FE52-8922-4EE0-A6F9-4DA219782B40}" srcOrd="0" destOrd="0" presId="urn:microsoft.com/office/officeart/2005/8/layout/vList2"/>
    <dgm:cxn modelId="{C38B103F-89F3-4DEF-BB8E-4C3F1CF6684F}" type="presOf" srcId="{CCB8BAE7-6C1F-435E-8261-3B2CFB91A1A8}" destId="{0BBDE3BA-01BC-42FD-9F99-B89DDBD78946}" srcOrd="0" destOrd="0" presId="urn:microsoft.com/office/officeart/2005/8/layout/vList2"/>
    <dgm:cxn modelId="{D9F1E041-0806-4D8D-9807-21D7EF8B8E62}" type="presOf" srcId="{99487F69-4F28-48BE-8FC6-8E9453D3E038}" destId="{CDF657DD-5553-47F4-BA9A-C25EEDDB1C20}" srcOrd="0" destOrd="0" presId="urn:microsoft.com/office/officeart/2005/8/layout/vList2"/>
    <dgm:cxn modelId="{9B942662-A03A-4D9F-AFC6-99D1E276FAB5}" srcId="{A573695C-5840-4796-A948-FCC0D60D3273}" destId="{CCB8BAE7-6C1F-435E-8261-3B2CFB91A1A8}" srcOrd="0" destOrd="0" parTransId="{68444163-4F77-4427-B5CD-EA5B51BD2FE2}" sibTransId="{055EF768-C879-4BB2-B885-4F919D022332}"/>
    <dgm:cxn modelId="{3FDFF498-7CA2-4D64-B538-5528E4E8BF4B}" srcId="{A573695C-5840-4796-A948-FCC0D60D3273}" destId="{99487F69-4F28-48BE-8FC6-8E9453D3E038}" srcOrd="1" destOrd="0" parTransId="{56403824-E11C-4ACE-A2B3-674C63696364}" sibTransId="{1268B56A-D469-4362-8394-72CACF7D35F3}"/>
    <dgm:cxn modelId="{FBB513A0-0ACD-4F75-B240-D7FF21A35B90}" type="presParOf" srcId="{E510FE52-8922-4EE0-A6F9-4DA219782B40}" destId="{0BBDE3BA-01BC-42FD-9F99-B89DDBD78946}" srcOrd="0" destOrd="0" presId="urn:microsoft.com/office/officeart/2005/8/layout/vList2"/>
    <dgm:cxn modelId="{B17F617D-26E8-4F29-AD2E-C04DAEE190A3}" type="presParOf" srcId="{E510FE52-8922-4EE0-A6F9-4DA219782B40}" destId="{A62D9240-4E4A-49F1-BE93-B4A420EA6E87}" srcOrd="1" destOrd="0" presId="urn:microsoft.com/office/officeart/2005/8/layout/vList2"/>
    <dgm:cxn modelId="{A9B94FE2-B1A1-4CB6-865B-A07832B37D0E}" type="presParOf" srcId="{E510FE52-8922-4EE0-A6F9-4DA219782B40}" destId="{CDF657DD-5553-47F4-BA9A-C25EEDDB1C20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73FEF24D-498A-4906-819D-C93EECD4BCDE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3B213497-72A4-45B0-AD76-3FF25319F8B9}">
      <dgm:prSet/>
      <dgm:spPr/>
      <dgm:t>
        <a:bodyPr/>
        <a:lstStyle/>
        <a:p>
          <a:r>
            <a:rPr lang="en-US" dirty="0"/>
            <a:t>Most students on health plans may need</a:t>
          </a:r>
        </a:p>
      </dgm:t>
    </dgm:pt>
    <dgm:pt modelId="{A433777F-F514-4890-838D-FDF86980EF80}" type="parTrans" cxnId="{ABBB27E7-0979-47AE-BC43-5DF09729DB11}">
      <dgm:prSet/>
      <dgm:spPr/>
      <dgm:t>
        <a:bodyPr/>
        <a:lstStyle/>
        <a:p>
          <a:endParaRPr lang="en-US"/>
        </a:p>
      </dgm:t>
    </dgm:pt>
    <dgm:pt modelId="{C0369F30-2957-4361-BC22-242E681A12F3}" type="sibTrans" cxnId="{ABBB27E7-0979-47AE-BC43-5DF09729DB11}">
      <dgm:prSet/>
      <dgm:spPr/>
      <dgm:t>
        <a:bodyPr/>
        <a:lstStyle/>
        <a:p>
          <a:endParaRPr lang="en-US"/>
        </a:p>
      </dgm:t>
    </dgm:pt>
    <dgm:pt modelId="{4E6112C2-8DF6-444A-BC2A-2E2ECB5433C2}">
      <dgm:prSet/>
      <dgm:spPr/>
      <dgm:t>
        <a:bodyPr/>
        <a:lstStyle/>
        <a:p>
          <a:r>
            <a:rPr lang="en-US" dirty="0"/>
            <a:t>to be made §504-eligible, according to</a:t>
          </a:r>
        </a:p>
      </dgm:t>
    </dgm:pt>
    <dgm:pt modelId="{603B7081-1D41-40A0-B04D-3C5ECB92310C}" type="parTrans" cxnId="{E8FA881F-391B-43E4-B22E-385C87D7E656}">
      <dgm:prSet/>
      <dgm:spPr/>
      <dgm:t>
        <a:bodyPr/>
        <a:lstStyle/>
        <a:p>
          <a:endParaRPr lang="en-US"/>
        </a:p>
      </dgm:t>
    </dgm:pt>
    <dgm:pt modelId="{0626DD0F-5F30-4DE8-92C1-6573D095A2C8}" type="sibTrans" cxnId="{E8FA881F-391B-43E4-B22E-385C87D7E656}">
      <dgm:prSet/>
      <dgm:spPr/>
      <dgm:t>
        <a:bodyPr/>
        <a:lstStyle/>
        <a:p>
          <a:endParaRPr lang="en-US"/>
        </a:p>
      </dgm:t>
    </dgm:pt>
    <dgm:pt modelId="{42D5F270-B57B-4F90-9545-3DBE931A42AE}">
      <dgm:prSet/>
      <dgm:spPr/>
      <dgm:t>
        <a:bodyPr/>
        <a:lstStyle/>
        <a:p>
          <a:r>
            <a:rPr lang="en-US" dirty="0"/>
            <a:t>OCR, so that they have access to §504</a:t>
          </a:r>
        </a:p>
      </dgm:t>
    </dgm:pt>
    <dgm:pt modelId="{35FC86FC-5CAA-4280-953E-645853630B7A}" type="parTrans" cxnId="{93E7F2B3-EA1E-4CD3-ACC2-08B903B68DB6}">
      <dgm:prSet/>
      <dgm:spPr/>
      <dgm:t>
        <a:bodyPr/>
        <a:lstStyle/>
        <a:p>
          <a:endParaRPr lang="en-US"/>
        </a:p>
      </dgm:t>
    </dgm:pt>
    <dgm:pt modelId="{09362020-3258-4B63-B02B-75DA55BCED9A}" type="sibTrans" cxnId="{93E7F2B3-EA1E-4CD3-ACC2-08B903B68DB6}">
      <dgm:prSet/>
      <dgm:spPr/>
      <dgm:t>
        <a:bodyPr/>
        <a:lstStyle/>
        <a:p>
          <a:endParaRPr lang="en-US"/>
        </a:p>
      </dgm:t>
    </dgm:pt>
    <dgm:pt modelId="{C013C957-393B-4BAF-BCA6-9AFD9570D25E}">
      <dgm:prSet/>
      <dgm:spPr/>
      <dgm:t>
        <a:bodyPr/>
        <a:lstStyle/>
        <a:p>
          <a:r>
            <a:rPr lang="en-US" dirty="0"/>
            <a:t>process and safeguards (OCR 2012 Dear</a:t>
          </a:r>
        </a:p>
      </dgm:t>
    </dgm:pt>
    <dgm:pt modelId="{B0E9A15B-0133-4002-A5BA-B3F72D76191A}" type="parTrans" cxnId="{C99CE8DF-5644-414B-B7AA-56F3996B97BD}">
      <dgm:prSet/>
      <dgm:spPr/>
      <dgm:t>
        <a:bodyPr/>
        <a:lstStyle/>
        <a:p>
          <a:endParaRPr lang="en-US"/>
        </a:p>
      </dgm:t>
    </dgm:pt>
    <dgm:pt modelId="{20AC2CA4-2E1D-4FF7-80FA-5CEAD5558C46}" type="sibTrans" cxnId="{C99CE8DF-5644-414B-B7AA-56F3996B97BD}">
      <dgm:prSet/>
      <dgm:spPr/>
      <dgm:t>
        <a:bodyPr/>
        <a:lstStyle/>
        <a:p>
          <a:endParaRPr lang="en-US"/>
        </a:p>
      </dgm:t>
    </dgm:pt>
    <dgm:pt modelId="{44F31436-1D1D-4346-9AC3-EF105C643484}">
      <dgm:prSet/>
      <dgm:spPr/>
      <dgm:t>
        <a:bodyPr/>
        <a:lstStyle/>
        <a:p>
          <a:r>
            <a:rPr lang="en-US" dirty="0"/>
            <a:t>Colleague Letter, at question 13)</a:t>
          </a:r>
        </a:p>
      </dgm:t>
    </dgm:pt>
    <dgm:pt modelId="{64F11A52-19BA-4FC5-B491-0DC7CA004E2E}" type="parTrans" cxnId="{8DB18A62-9F80-46E8-872A-D878447727D5}">
      <dgm:prSet/>
      <dgm:spPr/>
      <dgm:t>
        <a:bodyPr/>
        <a:lstStyle/>
        <a:p>
          <a:endParaRPr lang="en-US"/>
        </a:p>
      </dgm:t>
    </dgm:pt>
    <dgm:pt modelId="{B1BD1ED7-A444-4867-9541-711C9052ED96}" type="sibTrans" cxnId="{8DB18A62-9F80-46E8-872A-D878447727D5}">
      <dgm:prSet/>
      <dgm:spPr/>
      <dgm:t>
        <a:bodyPr/>
        <a:lstStyle/>
        <a:p>
          <a:endParaRPr lang="en-US"/>
        </a:p>
      </dgm:t>
    </dgm:pt>
    <dgm:pt modelId="{D32C149C-CBEA-4415-BD7E-9F4002E39C35}" type="pres">
      <dgm:prSet presAssocID="{73FEF24D-498A-4906-819D-C93EECD4BCDE}" presName="vert0" presStyleCnt="0">
        <dgm:presLayoutVars>
          <dgm:dir/>
          <dgm:animOne val="branch"/>
          <dgm:animLvl val="lvl"/>
        </dgm:presLayoutVars>
      </dgm:prSet>
      <dgm:spPr/>
    </dgm:pt>
    <dgm:pt modelId="{047B7798-DDBD-4EB9-AFF5-20C7446B1C19}" type="pres">
      <dgm:prSet presAssocID="{3B213497-72A4-45B0-AD76-3FF25319F8B9}" presName="thickLine" presStyleLbl="alignNode1" presStyleIdx="0" presStyleCnt="5"/>
      <dgm:spPr/>
    </dgm:pt>
    <dgm:pt modelId="{749D502C-3894-4EC6-BAAD-B45D2CF4D9E4}" type="pres">
      <dgm:prSet presAssocID="{3B213497-72A4-45B0-AD76-3FF25319F8B9}" presName="horz1" presStyleCnt="0"/>
      <dgm:spPr/>
    </dgm:pt>
    <dgm:pt modelId="{61AB0077-AE63-49ED-AB20-45E00A9E96AB}" type="pres">
      <dgm:prSet presAssocID="{3B213497-72A4-45B0-AD76-3FF25319F8B9}" presName="tx1" presStyleLbl="revTx" presStyleIdx="0" presStyleCnt="5"/>
      <dgm:spPr/>
    </dgm:pt>
    <dgm:pt modelId="{02C1E096-9277-4094-A43B-5F1808839B5F}" type="pres">
      <dgm:prSet presAssocID="{3B213497-72A4-45B0-AD76-3FF25319F8B9}" presName="vert1" presStyleCnt="0"/>
      <dgm:spPr/>
    </dgm:pt>
    <dgm:pt modelId="{EF847121-A39E-432E-92AE-A8BAD0897017}" type="pres">
      <dgm:prSet presAssocID="{4E6112C2-8DF6-444A-BC2A-2E2ECB5433C2}" presName="thickLine" presStyleLbl="alignNode1" presStyleIdx="1" presStyleCnt="5"/>
      <dgm:spPr/>
    </dgm:pt>
    <dgm:pt modelId="{C50CCEAD-721B-4860-A249-CEC5A874685F}" type="pres">
      <dgm:prSet presAssocID="{4E6112C2-8DF6-444A-BC2A-2E2ECB5433C2}" presName="horz1" presStyleCnt="0"/>
      <dgm:spPr/>
    </dgm:pt>
    <dgm:pt modelId="{DD8D9989-A873-46C9-BDFB-CED3A8ACE138}" type="pres">
      <dgm:prSet presAssocID="{4E6112C2-8DF6-444A-BC2A-2E2ECB5433C2}" presName="tx1" presStyleLbl="revTx" presStyleIdx="1" presStyleCnt="5"/>
      <dgm:spPr/>
    </dgm:pt>
    <dgm:pt modelId="{E6DC7B26-392D-494F-A448-8024BA0BDCC6}" type="pres">
      <dgm:prSet presAssocID="{4E6112C2-8DF6-444A-BC2A-2E2ECB5433C2}" presName="vert1" presStyleCnt="0"/>
      <dgm:spPr/>
    </dgm:pt>
    <dgm:pt modelId="{1B98A1AA-45FB-456D-AF6E-09282771FF43}" type="pres">
      <dgm:prSet presAssocID="{42D5F270-B57B-4F90-9545-3DBE931A42AE}" presName="thickLine" presStyleLbl="alignNode1" presStyleIdx="2" presStyleCnt="5"/>
      <dgm:spPr/>
    </dgm:pt>
    <dgm:pt modelId="{D5165B5D-5281-4541-9B1C-4892463CCB11}" type="pres">
      <dgm:prSet presAssocID="{42D5F270-B57B-4F90-9545-3DBE931A42AE}" presName="horz1" presStyleCnt="0"/>
      <dgm:spPr/>
    </dgm:pt>
    <dgm:pt modelId="{705650B2-D015-4FFD-9C65-CE1B774E89F0}" type="pres">
      <dgm:prSet presAssocID="{42D5F270-B57B-4F90-9545-3DBE931A42AE}" presName="tx1" presStyleLbl="revTx" presStyleIdx="2" presStyleCnt="5"/>
      <dgm:spPr/>
    </dgm:pt>
    <dgm:pt modelId="{F6DC0312-D60C-4635-B40E-0D17E520C60E}" type="pres">
      <dgm:prSet presAssocID="{42D5F270-B57B-4F90-9545-3DBE931A42AE}" presName="vert1" presStyleCnt="0"/>
      <dgm:spPr/>
    </dgm:pt>
    <dgm:pt modelId="{9EC70526-C755-47F2-8E21-B4C0087B4E2C}" type="pres">
      <dgm:prSet presAssocID="{C013C957-393B-4BAF-BCA6-9AFD9570D25E}" presName="thickLine" presStyleLbl="alignNode1" presStyleIdx="3" presStyleCnt="5"/>
      <dgm:spPr/>
    </dgm:pt>
    <dgm:pt modelId="{8EA39178-C7B1-43E5-9CEC-5624C838263A}" type="pres">
      <dgm:prSet presAssocID="{C013C957-393B-4BAF-BCA6-9AFD9570D25E}" presName="horz1" presStyleCnt="0"/>
      <dgm:spPr/>
    </dgm:pt>
    <dgm:pt modelId="{DCCB81C0-0AB4-401F-8F8B-9945317B7ADF}" type="pres">
      <dgm:prSet presAssocID="{C013C957-393B-4BAF-BCA6-9AFD9570D25E}" presName="tx1" presStyleLbl="revTx" presStyleIdx="3" presStyleCnt="5"/>
      <dgm:spPr/>
    </dgm:pt>
    <dgm:pt modelId="{7DEB4DDC-E5C7-470B-A3A7-9B7F8E54DE5B}" type="pres">
      <dgm:prSet presAssocID="{C013C957-393B-4BAF-BCA6-9AFD9570D25E}" presName="vert1" presStyleCnt="0"/>
      <dgm:spPr/>
    </dgm:pt>
    <dgm:pt modelId="{65922F05-1EFC-410D-9199-3C62E2047B22}" type="pres">
      <dgm:prSet presAssocID="{44F31436-1D1D-4346-9AC3-EF105C643484}" presName="thickLine" presStyleLbl="alignNode1" presStyleIdx="4" presStyleCnt="5"/>
      <dgm:spPr/>
    </dgm:pt>
    <dgm:pt modelId="{BCE5D582-A6F8-41CA-B99E-5E5B7B0EDFCC}" type="pres">
      <dgm:prSet presAssocID="{44F31436-1D1D-4346-9AC3-EF105C643484}" presName="horz1" presStyleCnt="0"/>
      <dgm:spPr/>
    </dgm:pt>
    <dgm:pt modelId="{D47B0AA9-B294-4D5A-9BE7-5AF38EAD3B5A}" type="pres">
      <dgm:prSet presAssocID="{44F31436-1D1D-4346-9AC3-EF105C643484}" presName="tx1" presStyleLbl="revTx" presStyleIdx="4" presStyleCnt="5"/>
      <dgm:spPr/>
    </dgm:pt>
    <dgm:pt modelId="{1DB248DE-3146-4A9D-9F9F-06E1E2096ADE}" type="pres">
      <dgm:prSet presAssocID="{44F31436-1D1D-4346-9AC3-EF105C643484}" presName="vert1" presStyleCnt="0"/>
      <dgm:spPr/>
    </dgm:pt>
  </dgm:ptLst>
  <dgm:cxnLst>
    <dgm:cxn modelId="{E8FA881F-391B-43E4-B22E-385C87D7E656}" srcId="{73FEF24D-498A-4906-819D-C93EECD4BCDE}" destId="{4E6112C2-8DF6-444A-BC2A-2E2ECB5433C2}" srcOrd="1" destOrd="0" parTransId="{603B7081-1D41-40A0-B04D-3C5ECB92310C}" sibTransId="{0626DD0F-5F30-4DE8-92C1-6573D095A2C8}"/>
    <dgm:cxn modelId="{8DB18A62-9F80-46E8-872A-D878447727D5}" srcId="{73FEF24D-498A-4906-819D-C93EECD4BCDE}" destId="{44F31436-1D1D-4346-9AC3-EF105C643484}" srcOrd="4" destOrd="0" parTransId="{64F11A52-19BA-4FC5-B491-0DC7CA004E2E}" sibTransId="{B1BD1ED7-A444-4867-9541-711C9052ED96}"/>
    <dgm:cxn modelId="{7ABD35B0-EB6F-43ED-9BCF-1FF448C3BA11}" type="presOf" srcId="{4E6112C2-8DF6-444A-BC2A-2E2ECB5433C2}" destId="{DD8D9989-A873-46C9-BDFB-CED3A8ACE138}" srcOrd="0" destOrd="0" presId="urn:microsoft.com/office/officeart/2008/layout/LinedList"/>
    <dgm:cxn modelId="{100D89B3-3BF8-4C7A-91F9-DF8E04D2F295}" type="presOf" srcId="{42D5F270-B57B-4F90-9545-3DBE931A42AE}" destId="{705650B2-D015-4FFD-9C65-CE1B774E89F0}" srcOrd="0" destOrd="0" presId="urn:microsoft.com/office/officeart/2008/layout/LinedList"/>
    <dgm:cxn modelId="{93E7F2B3-EA1E-4CD3-ACC2-08B903B68DB6}" srcId="{73FEF24D-498A-4906-819D-C93EECD4BCDE}" destId="{42D5F270-B57B-4F90-9545-3DBE931A42AE}" srcOrd="2" destOrd="0" parTransId="{35FC86FC-5CAA-4280-953E-645853630B7A}" sibTransId="{09362020-3258-4B63-B02B-75DA55BCED9A}"/>
    <dgm:cxn modelId="{71C693C5-D312-46D0-A50F-3C23B0DFA0DE}" type="presOf" srcId="{44F31436-1D1D-4346-9AC3-EF105C643484}" destId="{D47B0AA9-B294-4D5A-9BE7-5AF38EAD3B5A}" srcOrd="0" destOrd="0" presId="urn:microsoft.com/office/officeart/2008/layout/LinedList"/>
    <dgm:cxn modelId="{EAC412CA-D5AD-4F88-B8FC-A5DD4D5EBDBA}" type="presOf" srcId="{C013C957-393B-4BAF-BCA6-9AFD9570D25E}" destId="{DCCB81C0-0AB4-401F-8F8B-9945317B7ADF}" srcOrd="0" destOrd="0" presId="urn:microsoft.com/office/officeart/2008/layout/LinedList"/>
    <dgm:cxn modelId="{79369ADA-D967-447B-AC53-3654FA1D6374}" type="presOf" srcId="{3B213497-72A4-45B0-AD76-3FF25319F8B9}" destId="{61AB0077-AE63-49ED-AB20-45E00A9E96AB}" srcOrd="0" destOrd="0" presId="urn:microsoft.com/office/officeart/2008/layout/LinedList"/>
    <dgm:cxn modelId="{C99CE8DF-5644-414B-B7AA-56F3996B97BD}" srcId="{73FEF24D-498A-4906-819D-C93EECD4BCDE}" destId="{C013C957-393B-4BAF-BCA6-9AFD9570D25E}" srcOrd="3" destOrd="0" parTransId="{B0E9A15B-0133-4002-A5BA-B3F72D76191A}" sibTransId="{20AC2CA4-2E1D-4FF7-80FA-5CEAD5558C46}"/>
    <dgm:cxn modelId="{ABBB27E7-0979-47AE-BC43-5DF09729DB11}" srcId="{73FEF24D-498A-4906-819D-C93EECD4BCDE}" destId="{3B213497-72A4-45B0-AD76-3FF25319F8B9}" srcOrd="0" destOrd="0" parTransId="{A433777F-F514-4890-838D-FDF86980EF80}" sibTransId="{C0369F30-2957-4361-BC22-242E681A12F3}"/>
    <dgm:cxn modelId="{B32711FE-E7BE-46F9-B960-C716FAAADC9A}" type="presOf" srcId="{73FEF24D-498A-4906-819D-C93EECD4BCDE}" destId="{D32C149C-CBEA-4415-BD7E-9F4002E39C35}" srcOrd="0" destOrd="0" presId="urn:microsoft.com/office/officeart/2008/layout/LinedList"/>
    <dgm:cxn modelId="{61D3A702-FEE5-4DFE-B5C0-03DD6C846217}" type="presParOf" srcId="{D32C149C-CBEA-4415-BD7E-9F4002E39C35}" destId="{047B7798-DDBD-4EB9-AFF5-20C7446B1C19}" srcOrd="0" destOrd="0" presId="urn:microsoft.com/office/officeart/2008/layout/LinedList"/>
    <dgm:cxn modelId="{323ADFDD-51C3-41C0-8A1D-8FAF29E4F3CD}" type="presParOf" srcId="{D32C149C-CBEA-4415-BD7E-9F4002E39C35}" destId="{749D502C-3894-4EC6-BAAD-B45D2CF4D9E4}" srcOrd="1" destOrd="0" presId="urn:microsoft.com/office/officeart/2008/layout/LinedList"/>
    <dgm:cxn modelId="{68ADF88F-6260-4F59-ADAC-B445B4205651}" type="presParOf" srcId="{749D502C-3894-4EC6-BAAD-B45D2CF4D9E4}" destId="{61AB0077-AE63-49ED-AB20-45E00A9E96AB}" srcOrd="0" destOrd="0" presId="urn:microsoft.com/office/officeart/2008/layout/LinedList"/>
    <dgm:cxn modelId="{6BB166B9-1551-40E1-8873-AC00A6B94109}" type="presParOf" srcId="{749D502C-3894-4EC6-BAAD-B45D2CF4D9E4}" destId="{02C1E096-9277-4094-A43B-5F1808839B5F}" srcOrd="1" destOrd="0" presId="urn:microsoft.com/office/officeart/2008/layout/LinedList"/>
    <dgm:cxn modelId="{7508005A-F066-4E41-881E-E7BB8864F3E9}" type="presParOf" srcId="{D32C149C-CBEA-4415-BD7E-9F4002E39C35}" destId="{EF847121-A39E-432E-92AE-A8BAD0897017}" srcOrd="2" destOrd="0" presId="urn:microsoft.com/office/officeart/2008/layout/LinedList"/>
    <dgm:cxn modelId="{4DF9D312-F8A6-4BF8-A3A4-4A4685569566}" type="presParOf" srcId="{D32C149C-CBEA-4415-BD7E-9F4002E39C35}" destId="{C50CCEAD-721B-4860-A249-CEC5A874685F}" srcOrd="3" destOrd="0" presId="urn:microsoft.com/office/officeart/2008/layout/LinedList"/>
    <dgm:cxn modelId="{D6358937-FF15-4F88-BCC9-8C7FBC0AB984}" type="presParOf" srcId="{C50CCEAD-721B-4860-A249-CEC5A874685F}" destId="{DD8D9989-A873-46C9-BDFB-CED3A8ACE138}" srcOrd="0" destOrd="0" presId="urn:microsoft.com/office/officeart/2008/layout/LinedList"/>
    <dgm:cxn modelId="{F2F5A830-2325-466C-82E2-6B33111C9EC5}" type="presParOf" srcId="{C50CCEAD-721B-4860-A249-CEC5A874685F}" destId="{E6DC7B26-392D-494F-A448-8024BA0BDCC6}" srcOrd="1" destOrd="0" presId="urn:microsoft.com/office/officeart/2008/layout/LinedList"/>
    <dgm:cxn modelId="{1AACD8FC-B7EB-4857-9EA1-BBC9C944A5CD}" type="presParOf" srcId="{D32C149C-CBEA-4415-BD7E-9F4002E39C35}" destId="{1B98A1AA-45FB-456D-AF6E-09282771FF43}" srcOrd="4" destOrd="0" presId="urn:microsoft.com/office/officeart/2008/layout/LinedList"/>
    <dgm:cxn modelId="{4AE542F4-2FEE-4977-96C4-90C6F768CB7F}" type="presParOf" srcId="{D32C149C-CBEA-4415-BD7E-9F4002E39C35}" destId="{D5165B5D-5281-4541-9B1C-4892463CCB11}" srcOrd="5" destOrd="0" presId="urn:microsoft.com/office/officeart/2008/layout/LinedList"/>
    <dgm:cxn modelId="{6F8094D5-02F3-4F8D-A385-25ED5CFEAF16}" type="presParOf" srcId="{D5165B5D-5281-4541-9B1C-4892463CCB11}" destId="{705650B2-D015-4FFD-9C65-CE1B774E89F0}" srcOrd="0" destOrd="0" presId="urn:microsoft.com/office/officeart/2008/layout/LinedList"/>
    <dgm:cxn modelId="{8A2552CD-A218-4AC1-976B-3EB1BE6AB256}" type="presParOf" srcId="{D5165B5D-5281-4541-9B1C-4892463CCB11}" destId="{F6DC0312-D60C-4635-B40E-0D17E520C60E}" srcOrd="1" destOrd="0" presId="urn:microsoft.com/office/officeart/2008/layout/LinedList"/>
    <dgm:cxn modelId="{14C4D7E6-E673-46A0-92DF-0450D6B30532}" type="presParOf" srcId="{D32C149C-CBEA-4415-BD7E-9F4002E39C35}" destId="{9EC70526-C755-47F2-8E21-B4C0087B4E2C}" srcOrd="6" destOrd="0" presId="urn:microsoft.com/office/officeart/2008/layout/LinedList"/>
    <dgm:cxn modelId="{E68B1F4A-83CA-4312-92C2-34FF002C65F9}" type="presParOf" srcId="{D32C149C-CBEA-4415-BD7E-9F4002E39C35}" destId="{8EA39178-C7B1-43E5-9CEC-5624C838263A}" srcOrd="7" destOrd="0" presId="urn:microsoft.com/office/officeart/2008/layout/LinedList"/>
    <dgm:cxn modelId="{8C523E9A-3123-4224-AD85-A31E88EAA4D6}" type="presParOf" srcId="{8EA39178-C7B1-43E5-9CEC-5624C838263A}" destId="{DCCB81C0-0AB4-401F-8F8B-9945317B7ADF}" srcOrd="0" destOrd="0" presId="urn:microsoft.com/office/officeart/2008/layout/LinedList"/>
    <dgm:cxn modelId="{0864C7B1-EB56-4DB0-B3C5-D0F6E8BC31EE}" type="presParOf" srcId="{8EA39178-C7B1-43E5-9CEC-5624C838263A}" destId="{7DEB4DDC-E5C7-470B-A3A7-9B7F8E54DE5B}" srcOrd="1" destOrd="0" presId="urn:microsoft.com/office/officeart/2008/layout/LinedList"/>
    <dgm:cxn modelId="{FC27AF0D-F2B9-472A-92E3-7B1D001E1006}" type="presParOf" srcId="{D32C149C-CBEA-4415-BD7E-9F4002E39C35}" destId="{65922F05-1EFC-410D-9199-3C62E2047B22}" srcOrd="8" destOrd="0" presId="urn:microsoft.com/office/officeart/2008/layout/LinedList"/>
    <dgm:cxn modelId="{D8059897-2AB8-4A51-BBA4-9FE0D1136A9B}" type="presParOf" srcId="{D32C149C-CBEA-4415-BD7E-9F4002E39C35}" destId="{BCE5D582-A6F8-41CA-B99E-5E5B7B0EDFCC}" srcOrd="9" destOrd="0" presId="urn:microsoft.com/office/officeart/2008/layout/LinedList"/>
    <dgm:cxn modelId="{25869D4A-3A15-4CBB-B325-08AF340CED49}" type="presParOf" srcId="{BCE5D582-A6F8-41CA-B99E-5E5B7B0EDFCC}" destId="{D47B0AA9-B294-4D5A-9BE7-5AF38EAD3B5A}" srcOrd="0" destOrd="0" presId="urn:microsoft.com/office/officeart/2008/layout/LinedList"/>
    <dgm:cxn modelId="{303B2AAB-E6AA-430C-90C8-56682EF74131}" type="presParOf" srcId="{BCE5D582-A6F8-41CA-B99E-5E5B7B0EDFCC}" destId="{1DB248DE-3146-4A9D-9F9F-06E1E2096ADE}" srcOrd="1" destOrd="0" presId="urn:microsoft.com/office/officeart/2008/layout/LinedList"/>
  </dgm:cxnLst>
  <dgm:bg>
    <a:gradFill>
      <a:gsLst>
        <a:gs pos="0">
          <a:schemeClr val="bg1">
            <a:lumMod val="95000"/>
          </a:schemeClr>
        </a:gs>
        <a:gs pos="16000">
          <a:schemeClr val="bg1">
            <a:tint val="45000"/>
            <a:shade val="99000"/>
            <a:satMod val="350000"/>
          </a:schemeClr>
        </a:gs>
        <a:gs pos="100000">
          <a:schemeClr val="bg1">
            <a:shade val="20000"/>
            <a:satMod val="255000"/>
          </a:schemeClr>
        </a:gs>
      </a:gsLst>
      <a:path path="circle">
        <a:fillToRect l="50000" t="-80000" r="50000" b="180000"/>
      </a:path>
    </a:gra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8DA14BBB-8FE4-41FA-ACE7-3676ADF163F7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0CD3B082-2DEA-4FDD-9197-2A6DAD5CDC46}">
      <dgm:prSet/>
      <dgm:spPr/>
      <dgm:t>
        <a:bodyPr/>
        <a:lstStyle/>
        <a:p>
          <a:r>
            <a:rPr lang="en-US" dirty="0"/>
            <a:t>“When evaluating whether a district has failed to provide the related aids and services deemed necessary to provide the student a FAPE, OCR determines:…</a:t>
          </a:r>
        </a:p>
      </dgm:t>
    </dgm:pt>
    <dgm:pt modelId="{A742B3D0-873E-4E34-913E-1B6068BE9AC7}" type="parTrans" cxnId="{F5998669-D781-45FF-82A6-FCDC6243F73C}">
      <dgm:prSet/>
      <dgm:spPr/>
      <dgm:t>
        <a:bodyPr/>
        <a:lstStyle/>
        <a:p>
          <a:endParaRPr lang="en-US"/>
        </a:p>
      </dgm:t>
    </dgm:pt>
    <dgm:pt modelId="{3A43C115-9E84-4765-A8B6-8342F287016D}" type="sibTrans" cxnId="{F5998669-D781-45FF-82A6-FCDC6243F73C}">
      <dgm:prSet/>
      <dgm:spPr/>
      <dgm:t>
        <a:bodyPr/>
        <a:lstStyle/>
        <a:p>
          <a:endParaRPr lang="en-US"/>
        </a:p>
      </dgm:t>
    </dgm:pt>
    <dgm:pt modelId="{4E98BBA8-0E71-41B5-A0EB-E803718B7059}">
      <dgm:prSet/>
      <dgm:spPr/>
      <dgm:t>
        <a:bodyPr/>
        <a:lstStyle/>
        <a:p>
          <a:r>
            <a:rPr lang="en-US" dirty="0"/>
            <a:t>whether the placements, aids, and services identified by the district through this process as necessary to </a:t>
          </a:r>
          <a:r>
            <a:rPr lang="en-US" b="1" dirty="0"/>
            <a:t>meet the student's individual needs were or are being provided</a:t>
          </a:r>
          <a:r>
            <a:rPr lang="en-US" dirty="0"/>
            <a:t>. </a:t>
          </a:r>
        </a:p>
      </dgm:t>
    </dgm:pt>
    <dgm:pt modelId="{56DC64EF-208D-46F2-B567-470BB5F472AD}" type="parTrans" cxnId="{055136F1-8CDE-4E27-BAC6-5C925994A008}">
      <dgm:prSet/>
      <dgm:spPr/>
      <dgm:t>
        <a:bodyPr/>
        <a:lstStyle/>
        <a:p>
          <a:endParaRPr lang="en-US"/>
        </a:p>
      </dgm:t>
    </dgm:pt>
    <dgm:pt modelId="{2DC4CDD0-2CC8-4CF5-852F-C9F3B745CBEC}" type="sibTrans" cxnId="{055136F1-8CDE-4E27-BAC6-5C925994A008}">
      <dgm:prSet/>
      <dgm:spPr/>
      <dgm:t>
        <a:bodyPr/>
        <a:lstStyle/>
        <a:p>
          <a:endParaRPr lang="en-US"/>
        </a:p>
      </dgm:t>
    </dgm:pt>
    <dgm:pt modelId="{8FEFF482-91B3-42EA-97D9-5FF3B3BEF566}">
      <dgm:prSet/>
      <dgm:spPr/>
      <dgm:t>
        <a:bodyPr/>
        <a:lstStyle/>
        <a:p>
          <a:r>
            <a:rPr lang="en-US" dirty="0"/>
            <a:t>If they have not been provided, OCR will determine the district's reason for failing to do so and the impact of the failure.” </a:t>
          </a:r>
        </a:p>
      </dgm:t>
    </dgm:pt>
    <dgm:pt modelId="{DA8B7FEB-59D7-4C6A-AA1A-D9A7D0B36288}" type="parTrans" cxnId="{03D63C3A-D226-4E16-8BCD-79477C9F3E5D}">
      <dgm:prSet/>
      <dgm:spPr/>
      <dgm:t>
        <a:bodyPr/>
        <a:lstStyle/>
        <a:p>
          <a:endParaRPr lang="en-US"/>
        </a:p>
      </dgm:t>
    </dgm:pt>
    <dgm:pt modelId="{675E7F1E-9D71-40E7-AFF1-B1135F280740}" type="sibTrans" cxnId="{03D63C3A-D226-4E16-8BCD-79477C9F3E5D}">
      <dgm:prSet/>
      <dgm:spPr/>
      <dgm:t>
        <a:bodyPr/>
        <a:lstStyle/>
        <a:p>
          <a:endParaRPr lang="en-US"/>
        </a:p>
      </dgm:t>
    </dgm:pt>
    <dgm:pt modelId="{E1964883-D0CB-4E78-A8D6-2E4F3A5607FF}" type="pres">
      <dgm:prSet presAssocID="{8DA14BBB-8FE4-41FA-ACE7-3676ADF163F7}" presName="linear" presStyleCnt="0">
        <dgm:presLayoutVars>
          <dgm:animLvl val="lvl"/>
          <dgm:resizeHandles val="exact"/>
        </dgm:presLayoutVars>
      </dgm:prSet>
      <dgm:spPr/>
    </dgm:pt>
    <dgm:pt modelId="{A76C3158-1393-46C4-8708-5441610EAF2B}" type="pres">
      <dgm:prSet presAssocID="{0CD3B082-2DEA-4FDD-9197-2A6DAD5CDC46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CD024E1D-192E-4D22-901D-D4E2A484CF99}" type="pres">
      <dgm:prSet presAssocID="{3A43C115-9E84-4765-A8B6-8342F287016D}" presName="spacer" presStyleCnt="0"/>
      <dgm:spPr/>
    </dgm:pt>
    <dgm:pt modelId="{BF7C757C-7FC5-4385-BEA6-E21B052C6747}" type="pres">
      <dgm:prSet presAssocID="{4E98BBA8-0E71-41B5-A0EB-E803718B7059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B61C8337-AA8C-40DE-AF3B-6C3A4FD42A98}" type="pres">
      <dgm:prSet presAssocID="{2DC4CDD0-2CC8-4CF5-852F-C9F3B745CBEC}" presName="spacer" presStyleCnt="0"/>
      <dgm:spPr/>
    </dgm:pt>
    <dgm:pt modelId="{D9DB0130-0730-4732-AA42-257856B46B9F}" type="pres">
      <dgm:prSet presAssocID="{8FEFF482-91B3-42EA-97D9-5FF3B3BEF566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03D63C3A-D226-4E16-8BCD-79477C9F3E5D}" srcId="{8DA14BBB-8FE4-41FA-ACE7-3676ADF163F7}" destId="{8FEFF482-91B3-42EA-97D9-5FF3B3BEF566}" srcOrd="2" destOrd="0" parTransId="{DA8B7FEB-59D7-4C6A-AA1A-D9A7D0B36288}" sibTransId="{675E7F1E-9D71-40E7-AFF1-B1135F280740}"/>
    <dgm:cxn modelId="{E162FD40-523F-4CE6-A957-BFBE596249D8}" type="presOf" srcId="{4E98BBA8-0E71-41B5-A0EB-E803718B7059}" destId="{BF7C757C-7FC5-4385-BEA6-E21B052C6747}" srcOrd="0" destOrd="0" presId="urn:microsoft.com/office/officeart/2005/8/layout/vList2"/>
    <dgm:cxn modelId="{F5998669-D781-45FF-82A6-FCDC6243F73C}" srcId="{8DA14BBB-8FE4-41FA-ACE7-3676ADF163F7}" destId="{0CD3B082-2DEA-4FDD-9197-2A6DAD5CDC46}" srcOrd="0" destOrd="0" parTransId="{A742B3D0-873E-4E34-913E-1B6068BE9AC7}" sibTransId="{3A43C115-9E84-4765-A8B6-8342F287016D}"/>
    <dgm:cxn modelId="{3C9AC055-C929-4D1A-986D-772F12396187}" type="presOf" srcId="{0CD3B082-2DEA-4FDD-9197-2A6DAD5CDC46}" destId="{A76C3158-1393-46C4-8708-5441610EAF2B}" srcOrd="0" destOrd="0" presId="urn:microsoft.com/office/officeart/2005/8/layout/vList2"/>
    <dgm:cxn modelId="{FFF14AB3-D1F9-4056-9B8D-825398CEC31F}" type="presOf" srcId="{8FEFF482-91B3-42EA-97D9-5FF3B3BEF566}" destId="{D9DB0130-0730-4732-AA42-257856B46B9F}" srcOrd="0" destOrd="0" presId="urn:microsoft.com/office/officeart/2005/8/layout/vList2"/>
    <dgm:cxn modelId="{055136F1-8CDE-4E27-BAC6-5C925994A008}" srcId="{8DA14BBB-8FE4-41FA-ACE7-3676ADF163F7}" destId="{4E98BBA8-0E71-41B5-A0EB-E803718B7059}" srcOrd="1" destOrd="0" parTransId="{56DC64EF-208D-46F2-B567-470BB5F472AD}" sibTransId="{2DC4CDD0-2CC8-4CF5-852F-C9F3B745CBEC}"/>
    <dgm:cxn modelId="{C49EADFC-BC33-461F-BCF8-987D2FE4E676}" type="presOf" srcId="{8DA14BBB-8FE4-41FA-ACE7-3676ADF163F7}" destId="{E1964883-D0CB-4E78-A8D6-2E4F3A5607FF}" srcOrd="0" destOrd="0" presId="urn:microsoft.com/office/officeart/2005/8/layout/vList2"/>
    <dgm:cxn modelId="{84305DF9-BFC0-431A-B537-B531F963BE07}" type="presParOf" srcId="{E1964883-D0CB-4E78-A8D6-2E4F3A5607FF}" destId="{A76C3158-1393-46C4-8708-5441610EAF2B}" srcOrd="0" destOrd="0" presId="urn:microsoft.com/office/officeart/2005/8/layout/vList2"/>
    <dgm:cxn modelId="{F4AAF2B8-A564-4FE9-AF29-CE1AA1061971}" type="presParOf" srcId="{E1964883-D0CB-4E78-A8D6-2E4F3A5607FF}" destId="{CD024E1D-192E-4D22-901D-D4E2A484CF99}" srcOrd="1" destOrd="0" presId="urn:microsoft.com/office/officeart/2005/8/layout/vList2"/>
    <dgm:cxn modelId="{69DF9102-FF6B-4B35-9835-AD6FAE28B646}" type="presParOf" srcId="{E1964883-D0CB-4E78-A8D6-2E4F3A5607FF}" destId="{BF7C757C-7FC5-4385-BEA6-E21B052C6747}" srcOrd="2" destOrd="0" presId="urn:microsoft.com/office/officeart/2005/8/layout/vList2"/>
    <dgm:cxn modelId="{6C2416A3-4321-4A25-8E6D-BD5064B52A8D}" type="presParOf" srcId="{E1964883-D0CB-4E78-A8D6-2E4F3A5607FF}" destId="{B61C8337-AA8C-40DE-AF3B-6C3A4FD42A98}" srcOrd="3" destOrd="0" presId="urn:microsoft.com/office/officeart/2005/8/layout/vList2"/>
    <dgm:cxn modelId="{00CEF6E4-7184-464C-A702-C59CACD9C94C}" type="presParOf" srcId="{E1964883-D0CB-4E78-A8D6-2E4F3A5607FF}" destId="{D9DB0130-0730-4732-AA42-257856B46B9F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22CFFA15-1028-4242-9439-E4BB1E71DE0B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B9BCD738-20C7-4B67-8DF9-FBAA1AB1C02D}">
      <dgm:prSet/>
      <dgm:spPr/>
      <dgm:t>
        <a:bodyPr/>
        <a:lstStyle/>
        <a:p>
          <a:r>
            <a:rPr lang="en-US" dirty="0"/>
            <a:t>Give every person responsible for implementing the Plan a copy of the Plan!! </a:t>
          </a:r>
        </a:p>
      </dgm:t>
    </dgm:pt>
    <dgm:pt modelId="{BAAE4EAD-BE63-4E08-86CE-B7D57C984D92}" type="parTrans" cxnId="{421A655C-1F54-4B4C-B7B2-05B5BB4F680C}">
      <dgm:prSet/>
      <dgm:spPr/>
      <dgm:t>
        <a:bodyPr/>
        <a:lstStyle/>
        <a:p>
          <a:endParaRPr lang="en-US"/>
        </a:p>
      </dgm:t>
    </dgm:pt>
    <dgm:pt modelId="{9E509104-5344-4CB7-9627-9DE309AB40DC}" type="sibTrans" cxnId="{421A655C-1F54-4B4C-B7B2-05B5BB4F680C}">
      <dgm:prSet/>
      <dgm:spPr/>
      <dgm:t>
        <a:bodyPr/>
        <a:lstStyle/>
        <a:p>
          <a:endParaRPr lang="en-US"/>
        </a:p>
      </dgm:t>
    </dgm:pt>
    <dgm:pt modelId="{DA1E5075-2E1B-4532-A518-145CFC1EE8E1}">
      <dgm:prSet/>
      <dgm:spPr/>
      <dgm:t>
        <a:bodyPr/>
        <a:lstStyle/>
        <a:p>
          <a:r>
            <a:rPr lang="en-US" dirty="0"/>
            <a:t>Review the Plan with all relevant staff, obtain signature to indicate that they understand their responsibility in following the Plan. </a:t>
          </a:r>
        </a:p>
      </dgm:t>
    </dgm:pt>
    <dgm:pt modelId="{99C584D3-DF99-47D7-B7BC-29240A066509}" type="parTrans" cxnId="{AE0AB464-C617-4BD2-BDA8-E896D4CD20B3}">
      <dgm:prSet/>
      <dgm:spPr/>
      <dgm:t>
        <a:bodyPr/>
        <a:lstStyle/>
        <a:p>
          <a:endParaRPr lang="en-US"/>
        </a:p>
      </dgm:t>
    </dgm:pt>
    <dgm:pt modelId="{A6E05FB2-C4EF-46DE-AB4A-4A883BF92157}" type="sibTrans" cxnId="{AE0AB464-C617-4BD2-BDA8-E896D4CD20B3}">
      <dgm:prSet/>
      <dgm:spPr/>
      <dgm:t>
        <a:bodyPr/>
        <a:lstStyle/>
        <a:p>
          <a:endParaRPr lang="en-US"/>
        </a:p>
      </dgm:t>
    </dgm:pt>
    <dgm:pt modelId="{42E43120-06BD-41BA-94A3-520465278B6D}">
      <dgm:prSet/>
      <dgm:spPr/>
      <dgm:t>
        <a:bodyPr/>
        <a:lstStyle/>
        <a:p>
          <a:r>
            <a:rPr lang="en-US" dirty="0"/>
            <a:t>504 School Coordinator periodically check with those responsible to see how the student is doing - DOCUMENT</a:t>
          </a:r>
        </a:p>
      </dgm:t>
    </dgm:pt>
    <dgm:pt modelId="{DE3D64B6-51D9-4505-A145-A5BB4CC8085C}" type="parTrans" cxnId="{8DFD15B9-EFE0-454C-A3A3-1233ACC03E5B}">
      <dgm:prSet/>
      <dgm:spPr/>
      <dgm:t>
        <a:bodyPr/>
        <a:lstStyle/>
        <a:p>
          <a:endParaRPr lang="en-US"/>
        </a:p>
      </dgm:t>
    </dgm:pt>
    <dgm:pt modelId="{4F0261F6-48F7-4227-A34F-431DD722AEF6}" type="sibTrans" cxnId="{8DFD15B9-EFE0-454C-A3A3-1233ACC03E5B}">
      <dgm:prSet/>
      <dgm:spPr/>
      <dgm:t>
        <a:bodyPr/>
        <a:lstStyle/>
        <a:p>
          <a:endParaRPr lang="en-US"/>
        </a:p>
      </dgm:t>
    </dgm:pt>
    <dgm:pt modelId="{A3C91CF4-A398-4213-8215-C07B69FFECB5}" type="pres">
      <dgm:prSet presAssocID="{22CFFA15-1028-4242-9439-E4BB1E71DE0B}" presName="root" presStyleCnt="0">
        <dgm:presLayoutVars>
          <dgm:dir/>
          <dgm:resizeHandles val="exact"/>
        </dgm:presLayoutVars>
      </dgm:prSet>
      <dgm:spPr/>
    </dgm:pt>
    <dgm:pt modelId="{EACBEE9A-8B0B-44C0-81D6-68FA500B0B14}" type="pres">
      <dgm:prSet presAssocID="{B9BCD738-20C7-4B67-8DF9-FBAA1AB1C02D}" presName="compNode" presStyleCnt="0"/>
      <dgm:spPr/>
    </dgm:pt>
    <dgm:pt modelId="{A7B74527-EDB4-4EBA-A137-667B4744C429}" type="pres">
      <dgm:prSet presAssocID="{B9BCD738-20C7-4B67-8DF9-FBAA1AB1C02D}" presName="bgRect" presStyleLbl="bgShp" presStyleIdx="0" presStyleCnt="3"/>
      <dgm:spPr/>
    </dgm:pt>
    <dgm:pt modelId="{B7A706C9-3EDA-48FC-AB1E-AD1D84E06C11}" type="pres">
      <dgm:prSet presAssocID="{B9BCD738-20C7-4B67-8DF9-FBAA1AB1C02D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 List"/>
        </a:ext>
      </dgm:extLst>
    </dgm:pt>
    <dgm:pt modelId="{28E7DBBB-AB58-4B45-9885-086812E3CC78}" type="pres">
      <dgm:prSet presAssocID="{B9BCD738-20C7-4B67-8DF9-FBAA1AB1C02D}" presName="spaceRect" presStyleCnt="0"/>
      <dgm:spPr/>
    </dgm:pt>
    <dgm:pt modelId="{980E25CF-6401-4170-BF62-36B00791D700}" type="pres">
      <dgm:prSet presAssocID="{B9BCD738-20C7-4B67-8DF9-FBAA1AB1C02D}" presName="parTx" presStyleLbl="revTx" presStyleIdx="0" presStyleCnt="3">
        <dgm:presLayoutVars>
          <dgm:chMax val="0"/>
          <dgm:chPref val="0"/>
        </dgm:presLayoutVars>
      </dgm:prSet>
      <dgm:spPr/>
    </dgm:pt>
    <dgm:pt modelId="{52D2E2F9-1134-4CFE-9F75-70D6A5FF8549}" type="pres">
      <dgm:prSet presAssocID="{9E509104-5344-4CB7-9627-9DE309AB40DC}" presName="sibTrans" presStyleCnt="0"/>
      <dgm:spPr/>
    </dgm:pt>
    <dgm:pt modelId="{B935C054-D79B-4599-9342-42B3CF457249}" type="pres">
      <dgm:prSet presAssocID="{DA1E5075-2E1B-4532-A518-145CFC1EE8E1}" presName="compNode" presStyleCnt="0"/>
      <dgm:spPr/>
    </dgm:pt>
    <dgm:pt modelId="{0C91BFB5-D8AF-453F-9491-A3DEC86E2040}" type="pres">
      <dgm:prSet presAssocID="{DA1E5075-2E1B-4532-A518-145CFC1EE8E1}" presName="bgRect" presStyleLbl="bgShp" presStyleIdx="1" presStyleCnt="3"/>
      <dgm:spPr/>
    </dgm:pt>
    <dgm:pt modelId="{740F8BD1-F062-4DF4-A7F7-E82851DD4726}" type="pres">
      <dgm:prSet presAssocID="{DA1E5075-2E1B-4532-A518-145CFC1EE8E1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esentation with Checklist"/>
        </a:ext>
      </dgm:extLst>
    </dgm:pt>
    <dgm:pt modelId="{C302E9AE-0D37-4EA0-9243-DAB01769D68E}" type="pres">
      <dgm:prSet presAssocID="{DA1E5075-2E1B-4532-A518-145CFC1EE8E1}" presName="spaceRect" presStyleCnt="0"/>
      <dgm:spPr/>
    </dgm:pt>
    <dgm:pt modelId="{12340E4E-BB81-4DA9-A386-2B3B0637931E}" type="pres">
      <dgm:prSet presAssocID="{DA1E5075-2E1B-4532-A518-145CFC1EE8E1}" presName="parTx" presStyleLbl="revTx" presStyleIdx="1" presStyleCnt="3">
        <dgm:presLayoutVars>
          <dgm:chMax val="0"/>
          <dgm:chPref val="0"/>
        </dgm:presLayoutVars>
      </dgm:prSet>
      <dgm:spPr/>
    </dgm:pt>
    <dgm:pt modelId="{D357F8B4-1B15-4F4F-B8B9-8F3D318A40C2}" type="pres">
      <dgm:prSet presAssocID="{A6E05FB2-C4EF-46DE-AB4A-4A883BF92157}" presName="sibTrans" presStyleCnt="0"/>
      <dgm:spPr/>
    </dgm:pt>
    <dgm:pt modelId="{39E2682C-D6F9-49E4-9202-BB29E9EAFD1F}" type="pres">
      <dgm:prSet presAssocID="{42E43120-06BD-41BA-94A3-520465278B6D}" presName="compNode" presStyleCnt="0"/>
      <dgm:spPr/>
    </dgm:pt>
    <dgm:pt modelId="{B521BC13-0BA1-41A5-A43B-8E2FE2767D72}" type="pres">
      <dgm:prSet presAssocID="{42E43120-06BD-41BA-94A3-520465278B6D}" presName="bgRect" presStyleLbl="bgShp" presStyleIdx="2" presStyleCnt="3"/>
      <dgm:spPr/>
    </dgm:pt>
    <dgm:pt modelId="{9590C180-417B-46A4-BCEA-2593D14C6951}" type="pres">
      <dgm:prSet presAssocID="{42E43120-06BD-41BA-94A3-520465278B6D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DECCA202-0590-4151-8AC9-19451419CA48}" type="pres">
      <dgm:prSet presAssocID="{42E43120-06BD-41BA-94A3-520465278B6D}" presName="spaceRect" presStyleCnt="0"/>
      <dgm:spPr/>
    </dgm:pt>
    <dgm:pt modelId="{8052B022-1075-41FB-B37E-6D64AD80A177}" type="pres">
      <dgm:prSet presAssocID="{42E43120-06BD-41BA-94A3-520465278B6D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F9814116-E898-4328-9274-A414E24DF9A6}" type="presOf" srcId="{B9BCD738-20C7-4B67-8DF9-FBAA1AB1C02D}" destId="{980E25CF-6401-4170-BF62-36B00791D700}" srcOrd="0" destOrd="0" presId="urn:microsoft.com/office/officeart/2018/2/layout/IconVerticalSolidList"/>
    <dgm:cxn modelId="{9251F81D-6E84-48C5-B972-F03A906F283A}" type="presOf" srcId="{42E43120-06BD-41BA-94A3-520465278B6D}" destId="{8052B022-1075-41FB-B37E-6D64AD80A177}" srcOrd="0" destOrd="0" presId="urn:microsoft.com/office/officeart/2018/2/layout/IconVerticalSolidList"/>
    <dgm:cxn modelId="{421A655C-1F54-4B4C-B7B2-05B5BB4F680C}" srcId="{22CFFA15-1028-4242-9439-E4BB1E71DE0B}" destId="{B9BCD738-20C7-4B67-8DF9-FBAA1AB1C02D}" srcOrd="0" destOrd="0" parTransId="{BAAE4EAD-BE63-4E08-86CE-B7D57C984D92}" sibTransId="{9E509104-5344-4CB7-9627-9DE309AB40DC}"/>
    <dgm:cxn modelId="{AE0AB464-C617-4BD2-BDA8-E896D4CD20B3}" srcId="{22CFFA15-1028-4242-9439-E4BB1E71DE0B}" destId="{DA1E5075-2E1B-4532-A518-145CFC1EE8E1}" srcOrd="1" destOrd="0" parTransId="{99C584D3-DF99-47D7-B7BC-29240A066509}" sibTransId="{A6E05FB2-C4EF-46DE-AB4A-4A883BF92157}"/>
    <dgm:cxn modelId="{8DFD15B9-EFE0-454C-A3A3-1233ACC03E5B}" srcId="{22CFFA15-1028-4242-9439-E4BB1E71DE0B}" destId="{42E43120-06BD-41BA-94A3-520465278B6D}" srcOrd="2" destOrd="0" parTransId="{DE3D64B6-51D9-4505-A145-A5BB4CC8085C}" sibTransId="{4F0261F6-48F7-4227-A34F-431DD722AEF6}"/>
    <dgm:cxn modelId="{FF2CF7D9-4E28-4383-95AD-A702D102D11A}" type="presOf" srcId="{DA1E5075-2E1B-4532-A518-145CFC1EE8E1}" destId="{12340E4E-BB81-4DA9-A386-2B3B0637931E}" srcOrd="0" destOrd="0" presId="urn:microsoft.com/office/officeart/2018/2/layout/IconVerticalSolidList"/>
    <dgm:cxn modelId="{726DC3F2-2855-4B5C-A054-DDE5F6582C3E}" type="presOf" srcId="{22CFFA15-1028-4242-9439-E4BB1E71DE0B}" destId="{A3C91CF4-A398-4213-8215-C07B69FFECB5}" srcOrd="0" destOrd="0" presId="urn:microsoft.com/office/officeart/2018/2/layout/IconVerticalSolidList"/>
    <dgm:cxn modelId="{1B112E8F-B9BD-40FA-9BDD-565822BD4AD3}" type="presParOf" srcId="{A3C91CF4-A398-4213-8215-C07B69FFECB5}" destId="{EACBEE9A-8B0B-44C0-81D6-68FA500B0B14}" srcOrd="0" destOrd="0" presId="urn:microsoft.com/office/officeart/2018/2/layout/IconVerticalSolidList"/>
    <dgm:cxn modelId="{E037B04F-C5B1-441A-A1ED-72D14E3C15F6}" type="presParOf" srcId="{EACBEE9A-8B0B-44C0-81D6-68FA500B0B14}" destId="{A7B74527-EDB4-4EBA-A137-667B4744C429}" srcOrd="0" destOrd="0" presId="urn:microsoft.com/office/officeart/2018/2/layout/IconVerticalSolidList"/>
    <dgm:cxn modelId="{E9404AC7-52B3-4C9F-89BB-7B51F9053CBC}" type="presParOf" srcId="{EACBEE9A-8B0B-44C0-81D6-68FA500B0B14}" destId="{B7A706C9-3EDA-48FC-AB1E-AD1D84E06C11}" srcOrd="1" destOrd="0" presId="urn:microsoft.com/office/officeart/2018/2/layout/IconVerticalSolidList"/>
    <dgm:cxn modelId="{32354947-F05E-421D-B048-635A55211460}" type="presParOf" srcId="{EACBEE9A-8B0B-44C0-81D6-68FA500B0B14}" destId="{28E7DBBB-AB58-4B45-9885-086812E3CC78}" srcOrd="2" destOrd="0" presId="urn:microsoft.com/office/officeart/2018/2/layout/IconVerticalSolidList"/>
    <dgm:cxn modelId="{AD8429EF-1CED-43ED-BFB1-E9EF6FEC3710}" type="presParOf" srcId="{EACBEE9A-8B0B-44C0-81D6-68FA500B0B14}" destId="{980E25CF-6401-4170-BF62-36B00791D700}" srcOrd="3" destOrd="0" presId="urn:microsoft.com/office/officeart/2018/2/layout/IconVerticalSolidList"/>
    <dgm:cxn modelId="{DA75AFD8-3498-45FE-B9FE-4D36A3D5FB74}" type="presParOf" srcId="{A3C91CF4-A398-4213-8215-C07B69FFECB5}" destId="{52D2E2F9-1134-4CFE-9F75-70D6A5FF8549}" srcOrd="1" destOrd="0" presId="urn:microsoft.com/office/officeart/2018/2/layout/IconVerticalSolidList"/>
    <dgm:cxn modelId="{F82A359F-6B13-4BE6-9964-6B9FFC1DD9C3}" type="presParOf" srcId="{A3C91CF4-A398-4213-8215-C07B69FFECB5}" destId="{B935C054-D79B-4599-9342-42B3CF457249}" srcOrd="2" destOrd="0" presId="urn:microsoft.com/office/officeart/2018/2/layout/IconVerticalSolidList"/>
    <dgm:cxn modelId="{60C30B2B-31F8-4E16-8BD2-6BCC9061F76B}" type="presParOf" srcId="{B935C054-D79B-4599-9342-42B3CF457249}" destId="{0C91BFB5-D8AF-453F-9491-A3DEC86E2040}" srcOrd="0" destOrd="0" presId="urn:microsoft.com/office/officeart/2018/2/layout/IconVerticalSolidList"/>
    <dgm:cxn modelId="{35BB23DE-E973-4A19-BF54-47D83DD7611B}" type="presParOf" srcId="{B935C054-D79B-4599-9342-42B3CF457249}" destId="{740F8BD1-F062-4DF4-A7F7-E82851DD4726}" srcOrd="1" destOrd="0" presId="urn:microsoft.com/office/officeart/2018/2/layout/IconVerticalSolidList"/>
    <dgm:cxn modelId="{AF1EF551-054C-46D4-AD95-384E0C828C78}" type="presParOf" srcId="{B935C054-D79B-4599-9342-42B3CF457249}" destId="{C302E9AE-0D37-4EA0-9243-DAB01769D68E}" srcOrd="2" destOrd="0" presId="urn:microsoft.com/office/officeart/2018/2/layout/IconVerticalSolidList"/>
    <dgm:cxn modelId="{59FEE93B-E5AB-4C0D-B67F-5169EDBD6885}" type="presParOf" srcId="{B935C054-D79B-4599-9342-42B3CF457249}" destId="{12340E4E-BB81-4DA9-A386-2B3B0637931E}" srcOrd="3" destOrd="0" presId="urn:microsoft.com/office/officeart/2018/2/layout/IconVerticalSolidList"/>
    <dgm:cxn modelId="{D4F379FA-1B84-4CCA-929F-16EA26143B2F}" type="presParOf" srcId="{A3C91CF4-A398-4213-8215-C07B69FFECB5}" destId="{D357F8B4-1B15-4F4F-B8B9-8F3D318A40C2}" srcOrd="3" destOrd="0" presId="urn:microsoft.com/office/officeart/2018/2/layout/IconVerticalSolidList"/>
    <dgm:cxn modelId="{BDC8A3F3-F66F-436E-A2A2-622763BBE05A}" type="presParOf" srcId="{A3C91CF4-A398-4213-8215-C07B69FFECB5}" destId="{39E2682C-D6F9-49E4-9202-BB29E9EAFD1F}" srcOrd="4" destOrd="0" presId="urn:microsoft.com/office/officeart/2018/2/layout/IconVerticalSolidList"/>
    <dgm:cxn modelId="{9F427890-D259-4DB1-ADC0-BEABF709BA10}" type="presParOf" srcId="{39E2682C-D6F9-49E4-9202-BB29E9EAFD1F}" destId="{B521BC13-0BA1-41A5-A43B-8E2FE2767D72}" srcOrd="0" destOrd="0" presId="urn:microsoft.com/office/officeart/2018/2/layout/IconVerticalSolidList"/>
    <dgm:cxn modelId="{37AA5F05-0A1E-42D5-B4DF-4DF0189777EC}" type="presParOf" srcId="{39E2682C-D6F9-49E4-9202-BB29E9EAFD1F}" destId="{9590C180-417B-46A4-BCEA-2593D14C6951}" srcOrd="1" destOrd="0" presId="urn:microsoft.com/office/officeart/2018/2/layout/IconVerticalSolidList"/>
    <dgm:cxn modelId="{612C5782-994F-4B31-9F7C-589A72953FA3}" type="presParOf" srcId="{39E2682C-D6F9-49E4-9202-BB29E9EAFD1F}" destId="{DECCA202-0590-4151-8AC9-19451419CA48}" srcOrd="2" destOrd="0" presId="urn:microsoft.com/office/officeart/2018/2/layout/IconVerticalSolidList"/>
    <dgm:cxn modelId="{77707F24-AEFF-490E-9C36-8EF7F14925A8}" type="presParOf" srcId="{39E2682C-D6F9-49E4-9202-BB29E9EAFD1F}" destId="{8052B022-1075-41FB-B37E-6D64AD80A177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FC8C49A-6218-4281-A2DB-FBEBB410322A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9B989AD3-DC52-4BEE-9061-D2217BE194E4}">
      <dgm:prSet/>
      <dgm:spPr/>
      <dgm:t>
        <a:bodyPr/>
        <a:lstStyle/>
        <a:p>
          <a:r>
            <a:rPr lang="en-US" dirty="0"/>
            <a:t>Who are the students that are off grid?</a:t>
          </a:r>
        </a:p>
      </dgm:t>
    </dgm:pt>
    <dgm:pt modelId="{20318BA9-EF48-4143-A15C-83E559520224}" type="parTrans" cxnId="{F7BBDFBC-2E5F-4FD5-91BD-B54D2EF15F61}">
      <dgm:prSet/>
      <dgm:spPr/>
      <dgm:t>
        <a:bodyPr/>
        <a:lstStyle/>
        <a:p>
          <a:endParaRPr lang="en-US"/>
        </a:p>
      </dgm:t>
    </dgm:pt>
    <dgm:pt modelId="{32E0C1A1-5EDF-4BB6-9D77-E4967B98E427}" type="sibTrans" cxnId="{F7BBDFBC-2E5F-4FD5-91BD-B54D2EF15F61}">
      <dgm:prSet/>
      <dgm:spPr/>
      <dgm:t>
        <a:bodyPr/>
        <a:lstStyle/>
        <a:p>
          <a:endParaRPr lang="en-US"/>
        </a:p>
      </dgm:t>
    </dgm:pt>
    <dgm:pt modelId="{DC01BEC9-41C7-47BF-983A-410974D0CC2E}">
      <dgm:prSet/>
      <dgm:spPr/>
      <dgm:t>
        <a:bodyPr/>
        <a:lstStyle/>
        <a:p>
          <a:r>
            <a:rPr lang="en-US" dirty="0"/>
            <a:t>Who are the students that are struggling the most? </a:t>
          </a:r>
        </a:p>
      </dgm:t>
    </dgm:pt>
    <dgm:pt modelId="{CB0A045A-760B-4567-9B78-722C8F582F90}" type="parTrans" cxnId="{99F159CD-7CE8-48A5-A911-E58EC9390FB7}">
      <dgm:prSet/>
      <dgm:spPr/>
      <dgm:t>
        <a:bodyPr/>
        <a:lstStyle/>
        <a:p>
          <a:endParaRPr lang="en-US"/>
        </a:p>
      </dgm:t>
    </dgm:pt>
    <dgm:pt modelId="{DEEC70B1-6E9F-4DF4-8D6B-0895151CF544}" type="sibTrans" cxnId="{99F159CD-7CE8-48A5-A911-E58EC9390FB7}">
      <dgm:prSet/>
      <dgm:spPr/>
      <dgm:t>
        <a:bodyPr/>
        <a:lstStyle/>
        <a:p>
          <a:endParaRPr lang="en-US"/>
        </a:p>
      </dgm:t>
    </dgm:pt>
    <dgm:pt modelId="{5617F832-E1BE-49D4-8C46-4A566CC54F92}">
      <dgm:prSet/>
      <dgm:spPr/>
      <dgm:t>
        <a:bodyPr/>
        <a:lstStyle/>
        <a:p>
          <a:r>
            <a:rPr lang="en-US" dirty="0"/>
            <a:t>Who are being referred for discipline?</a:t>
          </a:r>
        </a:p>
      </dgm:t>
    </dgm:pt>
    <dgm:pt modelId="{E4F8C275-FDC9-4ADC-AE87-51134D6AAF34}" type="parTrans" cxnId="{0D1CB3FC-6FFE-4CD6-A0EC-949A8D3C1626}">
      <dgm:prSet/>
      <dgm:spPr/>
      <dgm:t>
        <a:bodyPr/>
        <a:lstStyle/>
        <a:p>
          <a:endParaRPr lang="en-US"/>
        </a:p>
      </dgm:t>
    </dgm:pt>
    <dgm:pt modelId="{7B1ABE7F-69BB-403A-9052-36DF7A0B8497}" type="sibTrans" cxnId="{0D1CB3FC-6FFE-4CD6-A0EC-949A8D3C1626}">
      <dgm:prSet/>
      <dgm:spPr/>
      <dgm:t>
        <a:bodyPr/>
        <a:lstStyle/>
        <a:p>
          <a:endParaRPr lang="en-US"/>
        </a:p>
      </dgm:t>
    </dgm:pt>
    <dgm:pt modelId="{8BB75692-037A-4546-9AC8-179EED2F28E2}">
      <dgm:prSet/>
      <dgm:spPr/>
      <dgm:t>
        <a:bodyPr/>
        <a:lstStyle/>
        <a:p>
          <a:r>
            <a:rPr lang="en-US" dirty="0"/>
            <a:t>Who are being considered for retention?</a:t>
          </a:r>
        </a:p>
      </dgm:t>
    </dgm:pt>
    <dgm:pt modelId="{83F7A38A-97BA-4037-8BB1-9191DD092A5B}" type="parTrans" cxnId="{8892CFE1-F64E-423C-ACC4-F67343E0A10E}">
      <dgm:prSet/>
      <dgm:spPr/>
      <dgm:t>
        <a:bodyPr/>
        <a:lstStyle/>
        <a:p>
          <a:endParaRPr lang="en-US"/>
        </a:p>
      </dgm:t>
    </dgm:pt>
    <dgm:pt modelId="{8944F7B9-0B19-42E2-8B48-66DBB71B07D1}" type="sibTrans" cxnId="{8892CFE1-F64E-423C-ACC4-F67343E0A10E}">
      <dgm:prSet/>
      <dgm:spPr/>
      <dgm:t>
        <a:bodyPr/>
        <a:lstStyle/>
        <a:p>
          <a:endParaRPr lang="en-US"/>
        </a:p>
      </dgm:t>
    </dgm:pt>
    <dgm:pt modelId="{5F2C462D-358E-49B0-A728-5991BDF0DEA9}">
      <dgm:prSet/>
      <dgm:spPr/>
      <dgm:t>
        <a:bodyPr/>
        <a:lstStyle/>
        <a:p>
          <a:r>
            <a:rPr lang="en-US" dirty="0"/>
            <a:t>Who has had a serious injury or illness?</a:t>
          </a:r>
        </a:p>
      </dgm:t>
    </dgm:pt>
    <dgm:pt modelId="{7C0D8E85-AC93-4970-8C24-DA14CEDEDB44}" type="parTrans" cxnId="{E56A54CB-E0B6-48D9-9023-4079CB136F29}">
      <dgm:prSet/>
      <dgm:spPr/>
      <dgm:t>
        <a:bodyPr/>
        <a:lstStyle/>
        <a:p>
          <a:endParaRPr lang="en-US"/>
        </a:p>
      </dgm:t>
    </dgm:pt>
    <dgm:pt modelId="{7F05020C-D245-4636-8B08-EFD98A3655E5}" type="sibTrans" cxnId="{E56A54CB-E0B6-48D9-9023-4079CB136F29}">
      <dgm:prSet/>
      <dgm:spPr/>
      <dgm:t>
        <a:bodyPr/>
        <a:lstStyle/>
        <a:p>
          <a:endParaRPr lang="en-US"/>
        </a:p>
      </dgm:t>
    </dgm:pt>
    <dgm:pt modelId="{AF7394EB-9086-410B-823D-6AFAF405A204}">
      <dgm:prSet/>
      <dgm:spPr/>
      <dgm:t>
        <a:bodyPr/>
        <a:lstStyle/>
        <a:p>
          <a:r>
            <a:rPr lang="en-US" dirty="0"/>
            <a:t>Who exhibits signs of depression, anxiety or other mental health conditions? </a:t>
          </a:r>
        </a:p>
      </dgm:t>
    </dgm:pt>
    <dgm:pt modelId="{9CC3AE37-E4DF-4D6C-B1B5-08DD2BFD399C}" type="parTrans" cxnId="{B9156E3E-E95E-45A0-BBCB-7EA738599CBC}">
      <dgm:prSet/>
      <dgm:spPr/>
      <dgm:t>
        <a:bodyPr/>
        <a:lstStyle/>
        <a:p>
          <a:endParaRPr lang="en-US"/>
        </a:p>
      </dgm:t>
    </dgm:pt>
    <dgm:pt modelId="{57C09B9A-A126-4667-A192-5A4E149263D5}" type="sibTrans" cxnId="{B9156E3E-E95E-45A0-BBCB-7EA738599CBC}">
      <dgm:prSet/>
      <dgm:spPr/>
      <dgm:t>
        <a:bodyPr/>
        <a:lstStyle/>
        <a:p>
          <a:endParaRPr lang="en-US"/>
        </a:p>
      </dgm:t>
    </dgm:pt>
    <dgm:pt modelId="{695C1389-3187-4F8B-AAE6-0D2C8ED61562}">
      <dgm:prSet/>
      <dgm:spPr/>
      <dgm:t>
        <a:bodyPr/>
        <a:lstStyle/>
        <a:p>
          <a:r>
            <a:rPr lang="en-US" dirty="0"/>
            <a:t>Who was evaluated but did not qualify for Special Education? </a:t>
          </a:r>
        </a:p>
      </dgm:t>
    </dgm:pt>
    <dgm:pt modelId="{C58026F2-3E73-4469-A087-75C999DB04C4}" type="parTrans" cxnId="{3A9BFCE8-EEDB-492A-A3A2-364F38BF7A7C}">
      <dgm:prSet/>
      <dgm:spPr/>
      <dgm:t>
        <a:bodyPr/>
        <a:lstStyle/>
        <a:p>
          <a:endParaRPr lang="en-US"/>
        </a:p>
      </dgm:t>
    </dgm:pt>
    <dgm:pt modelId="{5DC0B8DA-ECEB-43AD-848F-6D902B460815}" type="sibTrans" cxnId="{3A9BFCE8-EEDB-492A-A3A2-364F38BF7A7C}">
      <dgm:prSet/>
      <dgm:spPr/>
      <dgm:t>
        <a:bodyPr/>
        <a:lstStyle/>
        <a:p>
          <a:endParaRPr lang="en-US"/>
        </a:p>
      </dgm:t>
    </dgm:pt>
    <dgm:pt modelId="{667192CB-B6B4-4E2D-B07F-1E20F46C5E1C}" type="pres">
      <dgm:prSet presAssocID="{7FC8C49A-6218-4281-A2DB-FBEBB410322A}" presName="linear" presStyleCnt="0">
        <dgm:presLayoutVars>
          <dgm:animLvl val="lvl"/>
          <dgm:resizeHandles val="exact"/>
        </dgm:presLayoutVars>
      </dgm:prSet>
      <dgm:spPr/>
    </dgm:pt>
    <dgm:pt modelId="{32BF3872-4759-497D-8BEB-84141A2D2320}" type="pres">
      <dgm:prSet presAssocID="{9B989AD3-DC52-4BEE-9061-D2217BE194E4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8B52749A-F1C2-4386-861E-5238F5249ED4}" type="pres">
      <dgm:prSet presAssocID="{32E0C1A1-5EDF-4BB6-9D77-E4967B98E427}" presName="spacer" presStyleCnt="0"/>
      <dgm:spPr/>
    </dgm:pt>
    <dgm:pt modelId="{264F3481-F2A6-48ED-9848-8B4B94AB0582}" type="pres">
      <dgm:prSet presAssocID="{DC01BEC9-41C7-47BF-983A-410974D0CC2E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D3B7BA21-5BB5-4A2E-81AF-400A1B158D38}" type="pres">
      <dgm:prSet presAssocID="{DEEC70B1-6E9F-4DF4-8D6B-0895151CF544}" presName="spacer" presStyleCnt="0"/>
      <dgm:spPr/>
    </dgm:pt>
    <dgm:pt modelId="{5ACD59E2-91B5-48B3-93C1-340EDB9EC567}" type="pres">
      <dgm:prSet presAssocID="{5617F832-E1BE-49D4-8C46-4A566CC54F92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B906E864-D3CF-41F7-A220-2E95BF0E2C03}" type="pres">
      <dgm:prSet presAssocID="{7B1ABE7F-69BB-403A-9052-36DF7A0B8497}" presName="spacer" presStyleCnt="0"/>
      <dgm:spPr/>
    </dgm:pt>
    <dgm:pt modelId="{D3859A21-43C5-4F66-8E57-38F16ADE0934}" type="pres">
      <dgm:prSet presAssocID="{8BB75692-037A-4546-9AC8-179EED2F28E2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81132A5D-C8C3-4EAD-BBE7-6824A0B594F2}" type="pres">
      <dgm:prSet presAssocID="{8944F7B9-0B19-42E2-8B48-66DBB71B07D1}" presName="spacer" presStyleCnt="0"/>
      <dgm:spPr/>
    </dgm:pt>
    <dgm:pt modelId="{681F8716-05E1-4ADC-A091-1EBDC963E4E1}" type="pres">
      <dgm:prSet presAssocID="{5F2C462D-358E-49B0-A728-5991BDF0DEA9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46FD028A-0861-493E-8D3B-A314DC18CBA7}" type="pres">
      <dgm:prSet presAssocID="{7F05020C-D245-4636-8B08-EFD98A3655E5}" presName="spacer" presStyleCnt="0"/>
      <dgm:spPr/>
    </dgm:pt>
    <dgm:pt modelId="{EEB4D635-4530-4A9D-B824-53626C933BB9}" type="pres">
      <dgm:prSet presAssocID="{AF7394EB-9086-410B-823D-6AFAF405A204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1C67E793-CCCF-4A62-8EA9-AB622900E6BE}" type="pres">
      <dgm:prSet presAssocID="{57C09B9A-A126-4667-A192-5A4E149263D5}" presName="spacer" presStyleCnt="0"/>
      <dgm:spPr/>
    </dgm:pt>
    <dgm:pt modelId="{EA05778E-E6B7-433E-9BAE-94C62C112264}" type="pres">
      <dgm:prSet presAssocID="{695C1389-3187-4F8B-AAE6-0D2C8ED61562}" presName="parentText" presStyleLbl="node1" presStyleIdx="6" presStyleCnt="7">
        <dgm:presLayoutVars>
          <dgm:chMax val="0"/>
          <dgm:bulletEnabled val="1"/>
        </dgm:presLayoutVars>
      </dgm:prSet>
      <dgm:spPr/>
    </dgm:pt>
  </dgm:ptLst>
  <dgm:cxnLst>
    <dgm:cxn modelId="{68168B18-3FA0-42F7-A78C-46A2FB3F9FA7}" type="presOf" srcId="{AF7394EB-9086-410B-823D-6AFAF405A204}" destId="{EEB4D635-4530-4A9D-B824-53626C933BB9}" srcOrd="0" destOrd="0" presId="urn:microsoft.com/office/officeart/2005/8/layout/vList2"/>
    <dgm:cxn modelId="{B9156E3E-E95E-45A0-BBCB-7EA738599CBC}" srcId="{7FC8C49A-6218-4281-A2DB-FBEBB410322A}" destId="{AF7394EB-9086-410B-823D-6AFAF405A204}" srcOrd="5" destOrd="0" parTransId="{9CC3AE37-E4DF-4D6C-B1B5-08DD2BFD399C}" sibTransId="{57C09B9A-A126-4667-A192-5A4E149263D5}"/>
    <dgm:cxn modelId="{7F08A741-8485-4273-9AB8-9102494F7102}" type="presOf" srcId="{9B989AD3-DC52-4BEE-9061-D2217BE194E4}" destId="{32BF3872-4759-497D-8BEB-84141A2D2320}" srcOrd="0" destOrd="0" presId="urn:microsoft.com/office/officeart/2005/8/layout/vList2"/>
    <dgm:cxn modelId="{6F798F42-DECE-4EF9-92D8-89135B8C2149}" type="presOf" srcId="{695C1389-3187-4F8B-AAE6-0D2C8ED61562}" destId="{EA05778E-E6B7-433E-9BAE-94C62C112264}" srcOrd="0" destOrd="0" presId="urn:microsoft.com/office/officeart/2005/8/layout/vList2"/>
    <dgm:cxn modelId="{2EED5143-6ED2-4FDB-915C-75B0FE5D5756}" type="presOf" srcId="{5617F832-E1BE-49D4-8C46-4A566CC54F92}" destId="{5ACD59E2-91B5-48B3-93C1-340EDB9EC567}" srcOrd="0" destOrd="0" presId="urn:microsoft.com/office/officeart/2005/8/layout/vList2"/>
    <dgm:cxn modelId="{14ED2092-FF21-421C-A606-938C484C1E1E}" type="presOf" srcId="{7FC8C49A-6218-4281-A2DB-FBEBB410322A}" destId="{667192CB-B6B4-4E2D-B07F-1E20F46C5E1C}" srcOrd="0" destOrd="0" presId="urn:microsoft.com/office/officeart/2005/8/layout/vList2"/>
    <dgm:cxn modelId="{F7BBDFBC-2E5F-4FD5-91BD-B54D2EF15F61}" srcId="{7FC8C49A-6218-4281-A2DB-FBEBB410322A}" destId="{9B989AD3-DC52-4BEE-9061-D2217BE194E4}" srcOrd="0" destOrd="0" parTransId="{20318BA9-EF48-4143-A15C-83E559520224}" sibTransId="{32E0C1A1-5EDF-4BB6-9D77-E4967B98E427}"/>
    <dgm:cxn modelId="{E56A54CB-E0B6-48D9-9023-4079CB136F29}" srcId="{7FC8C49A-6218-4281-A2DB-FBEBB410322A}" destId="{5F2C462D-358E-49B0-A728-5991BDF0DEA9}" srcOrd="4" destOrd="0" parTransId="{7C0D8E85-AC93-4970-8C24-DA14CEDEDB44}" sibTransId="{7F05020C-D245-4636-8B08-EFD98A3655E5}"/>
    <dgm:cxn modelId="{99F159CD-7CE8-48A5-A911-E58EC9390FB7}" srcId="{7FC8C49A-6218-4281-A2DB-FBEBB410322A}" destId="{DC01BEC9-41C7-47BF-983A-410974D0CC2E}" srcOrd="1" destOrd="0" parTransId="{CB0A045A-760B-4567-9B78-722C8F582F90}" sibTransId="{DEEC70B1-6E9F-4DF4-8D6B-0895151CF544}"/>
    <dgm:cxn modelId="{8892CFE1-F64E-423C-ACC4-F67343E0A10E}" srcId="{7FC8C49A-6218-4281-A2DB-FBEBB410322A}" destId="{8BB75692-037A-4546-9AC8-179EED2F28E2}" srcOrd="3" destOrd="0" parTransId="{83F7A38A-97BA-4037-8BB1-9191DD092A5B}" sibTransId="{8944F7B9-0B19-42E2-8B48-66DBB71B07D1}"/>
    <dgm:cxn modelId="{3A9BFCE8-EEDB-492A-A3A2-364F38BF7A7C}" srcId="{7FC8C49A-6218-4281-A2DB-FBEBB410322A}" destId="{695C1389-3187-4F8B-AAE6-0D2C8ED61562}" srcOrd="6" destOrd="0" parTransId="{C58026F2-3E73-4469-A087-75C999DB04C4}" sibTransId="{5DC0B8DA-ECEB-43AD-848F-6D902B460815}"/>
    <dgm:cxn modelId="{3F8D6CEB-B761-443E-AAC9-219E2F3A3AAF}" type="presOf" srcId="{5F2C462D-358E-49B0-A728-5991BDF0DEA9}" destId="{681F8716-05E1-4ADC-A091-1EBDC963E4E1}" srcOrd="0" destOrd="0" presId="urn:microsoft.com/office/officeart/2005/8/layout/vList2"/>
    <dgm:cxn modelId="{E94313F4-955F-4F4B-80D3-7B2AB53A461A}" type="presOf" srcId="{8BB75692-037A-4546-9AC8-179EED2F28E2}" destId="{D3859A21-43C5-4F66-8E57-38F16ADE0934}" srcOrd="0" destOrd="0" presId="urn:microsoft.com/office/officeart/2005/8/layout/vList2"/>
    <dgm:cxn modelId="{C1664AF4-E0B9-4B17-AAE2-FFB06334D158}" type="presOf" srcId="{DC01BEC9-41C7-47BF-983A-410974D0CC2E}" destId="{264F3481-F2A6-48ED-9848-8B4B94AB0582}" srcOrd="0" destOrd="0" presId="urn:microsoft.com/office/officeart/2005/8/layout/vList2"/>
    <dgm:cxn modelId="{0D1CB3FC-6FFE-4CD6-A0EC-949A8D3C1626}" srcId="{7FC8C49A-6218-4281-A2DB-FBEBB410322A}" destId="{5617F832-E1BE-49D4-8C46-4A566CC54F92}" srcOrd="2" destOrd="0" parTransId="{E4F8C275-FDC9-4ADC-AE87-51134D6AAF34}" sibTransId="{7B1ABE7F-69BB-403A-9052-36DF7A0B8497}"/>
    <dgm:cxn modelId="{F8F6136F-1FF6-4869-83A8-444FE260B131}" type="presParOf" srcId="{667192CB-B6B4-4E2D-B07F-1E20F46C5E1C}" destId="{32BF3872-4759-497D-8BEB-84141A2D2320}" srcOrd="0" destOrd="0" presId="urn:microsoft.com/office/officeart/2005/8/layout/vList2"/>
    <dgm:cxn modelId="{A3C19ACB-B15F-4E70-8B21-1224CD02C13C}" type="presParOf" srcId="{667192CB-B6B4-4E2D-B07F-1E20F46C5E1C}" destId="{8B52749A-F1C2-4386-861E-5238F5249ED4}" srcOrd="1" destOrd="0" presId="urn:microsoft.com/office/officeart/2005/8/layout/vList2"/>
    <dgm:cxn modelId="{8CB11CC0-F131-45B9-AFE7-D91469CC374C}" type="presParOf" srcId="{667192CB-B6B4-4E2D-B07F-1E20F46C5E1C}" destId="{264F3481-F2A6-48ED-9848-8B4B94AB0582}" srcOrd="2" destOrd="0" presId="urn:microsoft.com/office/officeart/2005/8/layout/vList2"/>
    <dgm:cxn modelId="{BB4E2721-D9F4-418C-8081-CB1D38403CFC}" type="presParOf" srcId="{667192CB-B6B4-4E2D-B07F-1E20F46C5E1C}" destId="{D3B7BA21-5BB5-4A2E-81AF-400A1B158D38}" srcOrd="3" destOrd="0" presId="urn:microsoft.com/office/officeart/2005/8/layout/vList2"/>
    <dgm:cxn modelId="{A10F9BAD-7912-4698-A13E-96C39B0397B9}" type="presParOf" srcId="{667192CB-B6B4-4E2D-B07F-1E20F46C5E1C}" destId="{5ACD59E2-91B5-48B3-93C1-340EDB9EC567}" srcOrd="4" destOrd="0" presId="urn:microsoft.com/office/officeart/2005/8/layout/vList2"/>
    <dgm:cxn modelId="{E8A5AD7B-C854-47F6-BD30-316D612044E4}" type="presParOf" srcId="{667192CB-B6B4-4E2D-B07F-1E20F46C5E1C}" destId="{B906E864-D3CF-41F7-A220-2E95BF0E2C03}" srcOrd="5" destOrd="0" presId="urn:microsoft.com/office/officeart/2005/8/layout/vList2"/>
    <dgm:cxn modelId="{B27F691E-0BF2-4B7E-A345-F7D4799543FD}" type="presParOf" srcId="{667192CB-B6B4-4E2D-B07F-1E20F46C5E1C}" destId="{D3859A21-43C5-4F66-8E57-38F16ADE0934}" srcOrd="6" destOrd="0" presId="urn:microsoft.com/office/officeart/2005/8/layout/vList2"/>
    <dgm:cxn modelId="{E99DF344-38FE-450F-A8F2-6D1BD9F9A5E3}" type="presParOf" srcId="{667192CB-B6B4-4E2D-B07F-1E20F46C5E1C}" destId="{81132A5D-C8C3-4EAD-BBE7-6824A0B594F2}" srcOrd="7" destOrd="0" presId="urn:microsoft.com/office/officeart/2005/8/layout/vList2"/>
    <dgm:cxn modelId="{504D49A2-31E0-41D4-872F-87C1632762CC}" type="presParOf" srcId="{667192CB-B6B4-4E2D-B07F-1E20F46C5E1C}" destId="{681F8716-05E1-4ADC-A091-1EBDC963E4E1}" srcOrd="8" destOrd="0" presId="urn:microsoft.com/office/officeart/2005/8/layout/vList2"/>
    <dgm:cxn modelId="{763D6DB4-34A2-4C53-8BFA-039591D8D02D}" type="presParOf" srcId="{667192CB-B6B4-4E2D-B07F-1E20F46C5E1C}" destId="{46FD028A-0861-493E-8D3B-A314DC18CBA7}" srcOrd="9" destOrd="0" presId="urn:microsoft.com/office/officeart/2005/8/layout/vList2"/>
    <dgm:cxn modelId="{80C13134-6DCF-4E61-8065-703E9CAE63D8}" type="presParOf" srcId="{667192CB-B6B4-4E2D-B07F-1E20F46C5E1C}" destId="{EEB4D635-4530-4A9D-B824-53626C933BB9}" srcOrd="10" destOrd="0" presId="urn:microsoft.com/office/officeart/2005/8/layout/vList2"/>
    <dgm:cxn modelId="{FBAC5018-0F2A-4589-B081-005864AEC925}" type="presParOf" srcId="{667192CB-B6B4-4E2D-B07F-1E20F46C5E1C}" destId="{1C67E793-CCCF-4A62-8EA9-AB622900E6BE}" srcOrd="11" destOrd="0" presId="urn:microsoft.com/office/officeart/2005/8/layout/vList2"/>
    <dgm:cxn modelId="{E23BF71F-A077-40F0-BE72-BBBC82963504}" type="presParOf" srcId="{667192CB-B6B4-4E2D-B07F-1E20F46C5E1C}" destId="{EA05778E-E6B7-433E-9BAE-94C62C112264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A2A18B86-68EE-4223-A16C-23FCE761530F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accent2_2" csCatId="accent2" phldr="1"/>
      <dgm:spPr/>
      <dgm:t>
        <a:bodyPr/>
        <a:lstStyle/>
        <a:p>
          <a:endParaRPr lang="en-US"/>
        </a:p>
      </dgm:t>
    </dgm:pt>
    <dgm:pt modelId="{DF4B7966-C448-4F7D-8766-0A2320216329}">
      <dgm:prSet custT="1"/>
      <dgm:spPr/>
      <dgm:t>
        <a:bodyPr/>
        <a:lstStyle/>
        <a:p>
          <a:r>
            <a:rPr lang="en-US" sz="2800" dirty="0">
              <a:hlinkClick xmlns:r="http://schemas.openxmlformats.org/officeDocument/2006/relationships" r:id="rId1"/>
            </a:rPr>
            <a:t>SECTION 504 NOTICE OF DECISION AND ACCOMMODATION PLAN</a:t>
          </a:r>
          <a:endParaRPr lang="en-US" sz="2800" dirty="0"/>
        </a:p>
      </dgm:t>
    </dgm:pt>
    <dgm:pt modelId="{108D9A08-09C2-49D0-9F2C-2ECBCC396B50}" type="parTrans" cxnId="{EB69F5B5-4968-431C-91F3-E179564B9926}">
      <dgm:prSet/>
      <dgm:spPr/>
      <dgm:t>
        <a:bodyPr/>
        <a:lstStyle/>
        <a:p>
          <a:endParaRPr lang="en-US"/>
        </a:p>
      </dgm:t>
    </dgm:pt>
    <dgm:pt modelId="{A58AB0EC-8B99-4D5E-A1E9-BE6716A8C098}" type="sibTrans" cxnId="{EB69F5B5-4968-431C-91F3-E179564B9926}">
      <dgm:prSet/>
      <dgm:spPr/>
      <dgm:t>
        <a:bodyPr/>
        <a:lstStyle/>
        <a:p>
          <a:endParaRPr lang="en-US"/>
        </a:p>
      </dgm:t>
    </dgm:pt>
    <dgm:pt modelId="{5D918AF8-B93D-4BCB-B705-4BE75371081B}">
      <dgm:prSet custT="1"/>
      <dgm:spPr/>
      <dgm:t>
        <a:bodyPr/>
        <a:lstStyle/>
        <a:p>
          <a:r>
            <a:rPr lang="en-US" sz="2000" dirty="0">
              <a:hlinkClick xmlns:r="http://schemas.openxmlformats.org/officeDocument/2006/relationships" r:id="rId1"/>
            </a:rPr>
            <a:t>https://www.washk12.org/images/departments/student_services/504/section504noticedecisionaccommodations.pdf</a:t>
          </a:r>
          <a:endParaRPr lang="en-US" sz="2000" dirty="0"/>
        </a:p>
      </dgm:t>
    </dgm:pt>
    <dgm:pt modelId="{4CE0BD86-0392-4584-A83C-EF73BB4D4337}" type="parTrans" cxnId="{0D4BC428-D710-4246-9930-E4DE416CFBF5}">
      <dgm:prSet/>
      <dgm:spPr/>
      <dgm:t>
        <a:bodyPr/>
        <a:lstStyle/>
        <a:p>
          <a:endParaRPr lang="en-US"/>
        </a:p>
      </dgm:t>
    </dgm:pt>
    <dgm:pt modelId="{5098CB88-04B8-4177-AF06-C8E6476E926D}" type="sibTrans" cxnId="{0D4BC428-D710-4246-9930-E4DE416CFBF5}">
      <dgm:prSet/>
      <dgm:spPr/>
      <dgm:t>
        <a:bodyPr/>
        <a:lstStyle/>
        <a:p>
          <a:endParaRPr lang="en-US"/>
        </a:p>
      </dgm:t>
    </dgm:pt>
    <dgm:pt modelId="{1E94E887-971E-4F0C-BA3D-47F1DF0A7507}" type="pres">
      <dgm:prSet presAssocID="{A2A18B86-68EE-4223-A16C-23FCE761530F}" presName="root" presStyleCnt="0">
        <dgm:presLayoutVars>
          <dgm:dir/>
          <dgm:resizeHandles val="exact"/>
        </dgm:presLayoutVars>
      </dgm:prSet>
      <dgm:spPr/>
    </dgm:pt>
    <dgm:pt modelId="{8CF3E671-0095-4DF4-9F93-71CADB8DC153}" type="pres">
      <dgm:prSet presAssocID="{DF4B7966-C448-4F7D-8766-0A2320216329}" presName="compNode" presStyleCnt="0"/>
      <dgm:spPr/>
    </dgm:pt>
    <dgm:pt modelId="{165A3667-AA53-4EFF-B3D6-6F0176C4B670}" type="pres">
      <dgm:prSet presAssocID="{DF4B7966-C448-4F7D-8766-0A2320216329}" presName="iconRect" presStyleLbl="node1" presStyleIdx="0" presStyleCnt="2" custScaleX="188492" custScaleY="184284" custLinFactNeighborX="-27509" custLinFactNeighborY="-84025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ouse"/>
        </a:ext>
      </dgm:extLst>
    </dgm:pt>
    <dgm:pt modelId="{15CE0834-0859-4835-BFA7-D622E0A30967}" type="pres">
      <dgm:prSet presAssocID="{DF4B7966-C448-4F7D-8766-0A2320216329}" presName="spaceRect" presStyleCnt="0"/>
      <dgm:spPr/>
    </dgm:pt>
    <dgm:pt modelId="{42506222-6C4C-4D81-AB67-9A7983E383DE}" type="pres">
      <dgm:prSet presAssocID="{DF4B7966-C448-4F7D-8766-0A2320216329}" presName="textRect" presStyleLbl="revTx" presStyleIdx="0" presStyleCnt="2" custScaleX="176839">
        <dgm:presLayoutVars>
          <dgm:chMax val="1"/>
          <dgm:chPref val="1"/>
        </dgm:presLayoutVars>
      </dgm:prSet>
      <dgm:spPr/>
    </dgm:pt>
    <dgm:pt modelId="{463E6FA9-5318-464B-80EB-0629C330BDDE}" type="pres">
      <dgm:prSet presAssocID="{A58AB0EC-8B99-4D5E-A1E9-BE6716A8C098}" presName="sibTrans" presStyleCnt="0"/>
      <dgm:spPr/>
    </dgm:pt>
    <dgm:pt modelId="{68B66DA1-A2AE-49B4-9361-0363B834DD27}" type="pres">
      <dgm:prSet presAssocID="{5D918AF8-B93D-4BCB-B705-4BE75371081B}" presName="compNode" presStyleCnt="0"/>
      <dgm:spPr/>
    </dgm:pt>
    <dgm:pt modelId="{6A569E5D-6038-4858-8B92-C5B0CBEF5BDB}" type="pres">
      <dgm:prSet presAssocID="{5D918AF8-B93D-4BCB-B705-4BE75371081B}" presName="iconRect" presStyleLbl="node1" presStyleIdx="1" presStyleCnt="2" custScaleX="256486" custScaleY="243528" custLinFactY="-72297" custLinFactNeighborX="-40441" custLinFactNeighborY="-100000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arth Globe Americas"/>
        </a:ext>
      </dgm:extLst>
    </dgm:pt>
    <dgm:pt modelId="{0F29458F-A4EA-4892-8878-5C58C9B6A52E}" type="pres">
      <dgm:prSet presAssocID="{5D918AF8-B93D-4BCB-B705-4BE75371081B}" presName="spaceRect" presStyleCnt="0"/>
      <dgm:spPr/>
    </dgm:pt>
    <dgm:pt modelId="{C2CFC2F5-986B-4260-9B33-45A965111E81}" type="pres">
      <dgm:prSet presAssocID="{5D918AF8-B93D-4BCB-B705-4BE75371081B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0D4BC428-D710-4246-9930-E4DE416CFBF5}" srcId="{A2A18B86-68EE-4223-A16C-23FCE761530F}" destId="{5D918AF8-B93D-4BCB-B705-4BE75371081B}" srcOrd="1" destOrd="0" parTransId="{4CE0BD86-0392-4584-A83C-EF73BB4D4337}" sibTransId="{5098CB88-04B8-4177-AF06-C8E6476E926D}"/>
    <dgm:cxn modelId="{6933C45B-0D3A-417E-8E2F-75C0D1940AA5}" type="presOf" srcId="{A2A18B86-68EE-4223-A16C-23FCE761530F}" destId="{1E94E887-971E-4F0C-BA3D-47F1DF0A7507}" srcOrd="0" destOrd="0" presId="urn:microsoft.com/office/officeart/2018/2/layout/IconLabelList"/>
    <dgm:cxn modelId="{40166452-2400-46A0-8798-A2E08456AA53}" type="presOf" srcId="{5D918AF8-B93D-4BCB-B705-4BE75371081B}" destId="{C2CFC2F5-986B-4260-9B33-45A965111E81}" srcOrd="0" destOrd="0" presId="urn:microsoft.com/office/officeart/2018/2/layout/IconLabelList"/>
    <dgm:cxn modelId="{98B03CAE-70C3-427B-A85C-C3289642B28E}" type="presOf" srcId="{DF4B7966-C448-4F7D-8766-0A2320216329}" destId="{42506222-6C4C-4D81-AB67-9A7983E383DE}" srcOrd="0" destOrd="0" presId="urn:microsoft.com/office/officeart/2018/2/layout/IconLabelList"/>
    <dgm:cxn modelId="{EB69F5B5-4968-431C-91F3-E179564B9926}" srcId="{A2A18B86-68EE-4223-A16C-23FCE761530F}" destId="{DF4B7966-C448-4F7D-8766-0A2320216329}" srcOrd="0" destOrd="0" parTransId="{108D9A08-09C2-49D0-9F2C-2ECBCC396B50}" sibTransId="{A58AB0EC-8B99-4D5E-A1E9-BE6716A8C098}"/>
    <dgm:cxn modelId="{D27C6881-B60D-4041-B86E-ED4ACD2B99BF}" type="presParOf" srcId="{1E94E887-971E-4F0C-BA3D-47F1DF0A7507}" destId="{8CF3E671-0095-4DF4-9F93-71CADB8DC153}" srcOrd="0" destOrd="0" presId="urn:microsoft.com/office/officeart/2018/2/layout/IconLabelList"/>
    <dgm:cxn modelId="{D9BB8597-E423-4865-BC47-E90F580A4D54}" type="presParOf" srcId="{8CF3E671-0095-4DF4-9F93-71CADB8DC153}" destId="{165A3667-AA53-4EFF-B3D6-6F0176C4B670}" srcOrd="0" destOrd="0" presId="urn:microsoft.com/office/officeart/2018/2/layout/IconLabelList"/>
    <dgm:cxn modelId="{66529314-B3C8-4651-BD34-9BC33228D6DF}" type="presParOf" srcId="{8CF3E671-0095-4DF4-9F93-71CADB8DC153}" destId="{15CE0834-0859-4835-BFA7-D622E0A30967}" srcOrd="1" destOrd="0" presId="urn:microsoft.com/office/officeart/2018/2/layout/IconLabelList"/>
    <dgm:cxn modelId="{AA4C0FF0-D8C9-4CA4-9DE1-648FC1623F66}" type="presParOf" srcId="{8CF3E671-0095-4DF4-9F93-71CADB8DC153}" destId="{42506222-6C4C-4D81-AB67-9A7983E383DE}" srcOrd="2" destOrd="0" presId="urn:microsoft.com/office/officeart/2018/2/layout/IconLabelList"/>
    <dgm:cxn modelId="{CFD93972-9CD4-41FC-B3F1-99A3EA8828FA}" type="presParOf" srcId="{1E94E887-971E-4F0C-BA3D-47F1DF0A7507}" destId="{463E6FA9-5318-464B-80EB-0629C330BDDE}" srcOrd="1" destOrd="0" presId="urn:microsoft.com/office/officeart/2018/2/layout/IconLabelList"/>
    <dgm:cxn modelId="{A230580D-EE1F-4830-AA6B-5587EB8FDF81}" type="presParOf" srcId="{1E94E887-971E-4F0C-BA3D-47F1DF0A7507}" destId="{68B66DA1-A2AE-49B4-9361-0363B834DD27}" srcOrd="2" destOrd="0" presId="urn:microsoft.com/office/officeart/2018/2/layout/IconLabelList"/>
    <dgm:cxn modelId="{B869A884-1566-4052-94E6-0C9BA0DFE94F}" type="presParOf" srcId="{68B66DA1-A2AE-49B4-9361-0363B834DD27}" destId="{6A569E5D-6038-4858-8B92-C5B0CBEF5BDB}" srcOrd="0" destOrd="0" presId="urn:microsoft.com/office/officeart/2018/2/layout/IconLabelList"/>
    <dgm:cxn modelId="{41855DFE-76A5-4080-879E-555681C43115}" type="presParOf" srcId="{68B66DA1-A2AE-49B4-9361-0363B834DD27}" destId="{0F29458F-A4EA-4892-8878-5C58C9B6A52E}" srcOrd="1" destOrd="0" presId="urn:microsoft.com/office/officeart/2018/2/layout/IconLabelList"/>
    <dgm:cxn modelId="{6686EA7E-6C3A-416A-A7C2-0BCACF3CDE4A}" type="presParOf" srcId="{68B66DA1-A2AE-49B4-9361-0363B834DD27}" destId="{C2CFC2F5-986B-4260-9B33-45A965111E81}" srcOrd="2" destOrd="0" presId="urn:microsoft.com/office/officeart/2018/2/layout/IconLabelList"/>
  </dgm:cxnLst>
  <dgm:bg/>
  <dgm:whole>
    <a:ln>
      <a:extLst>
        <a:ext uri="{C807C97D-BFC1-408E-A445-0C87EB9F89A2}">
          <ask:lineSketchStyleProps xmlns:ask="http://schemas.microsoft.com/office/drawing/2018/sketchyshapes">
            <ask:type>
              <ask:lineSketchScribble/>
            </ask:type>
          </ask:lineSketchStyleProps>
        </a:ext>
      </a:extLst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4D157EF9-C54B-47BD-88CF-E42F947EE9E0}" type="doc">
      <dgm:prSet loTypeId="urn:microsoft.com/office/officeart/2008/layout/Lin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7E62A576-8C9C-4C27-90F7-36728D739649}">
      <dgm:prSet/>
      <dgm:spPr/>
      <dgm:t>
        <a:bodyPr/>
        <a:lstStyle/>
        <a:p>
          <a:r>
            <a:rPr lang="en-US" dirty="0"/>
            <a:t>Additional Resources: </a:t>
          </a:r>
        </a:p>
        <a:p>
          <a:r>
            <a:rPr lang="en-US" dirty="0"/>
            <a:t>OCR Frequently Asked Questions About Section 504</a:t>
          </a:r>
        </a:p>
      </dgm:t>
    </dgm:pt>
    <dgm:pt modelId="{F992AB2D-67B5-480E-A5AF-F5E82DDA3AA5}" type="parTrans" cxnId="{CD038932-8ADB-4C82-BD22-40842405FB5E}">
      <dgm:prSet/>
      <dgm:spPr/>
      <dgm:t>
        <a:bodyPr/>
        <a:lstStyle/>
        <a:p>
          <a:endParaRPr lang="en-US"/>
        </a:p>
      </dgm:t>
    </dgm:pt>
    <dgm:pt modelId="{9FB9067C-88B8-43EF-A119-148DC4E900B8}" type="sibTrans" cxnId="{CD038932-8ADB-4C82-BD22-40842405FB5E}">
      <dgm:prSet/>
      <dgm:spPr/>
      <dgm:t>
        <a:bodyPr/>
        <a:lstStyle/>
        <a:p>
          <a:endParaRPr lang="en-US"/>
        </a:p>
      </dgm:t>
    </dgm:pt>
    <dgm:pt modelId="{95A436C5-193F-43F0-95FD-798A89DF7C40}">
      <dgm:prSet/>
      <dgm:spPr/>
      <dgm:t>
        <a:bodyPr/>
        <a:lstStyle/>
        <a:p>
          <a:r>
            <a:rPr lang="en-US" dirty="0"/>
            <a:t>Section 504 Compliance Conference Spring 2021 Jose Martin &amp; Dave Richards</a:t>
          </a:r>
        </a:p>
      </dgm:t>
    </dgm:pt>
    <dgm:pt modelId="{E7AEDC6F-4400-4E90-94BA-DAFE9DAD5C39}" type="parTrans" cxnId="{1555B3A3-8375-4EFE-A30F-F2C8BC876A25}">
      <dgm:prSet/>
      <dgm:spPr/>
      <dgm:t>
        <a:bodyPr/>
        <a:lstStyle/>
        <a:p>
          <a:endParaRPr lang="en-US"/>
        </a:p>
      </dgm:t>
    </dgm:pt>
    <dgm:pt modelId="{B19194EB-A36C-4065-AFE1-877EFBD9637E}" type="sibTrans" cxnId="{1555B3A3-8375-4EFE-A30F-F2C8BC876A25}">
      <dgm:prSet/>
      <dgm:spPr/>
      <dgm:t>
        <a:bodyPr/>
        <a:lstStyle/>
        <a:p>
          <a:endParaRPr lang="en-US"/>
        </a:p>
      </dgm:t>
    </dgm:pt>
    <dgm:pt modelId="{1A9D4952-4706-4E22-B03D-DAB220B04B57}" type="pres">
      <dgm:prSet presAssocID="{4D157EF9-C54B-47BD-88CF-E42F947EE9E0}" presName="vert0" presStyleCnt="0">
        <dgm:presLayoutVars>
          <dgm:dir/>
          <dgm:animOne val="branch"/>
          <dgm:animLvl val="lvl"/>
        </dgm:presLayoutVars>
      </dgm:prSet>
      <dgm:spPr/>
    </dgm:pt>
    <dgm:pt modelId="{E896894E-57FB-4D04-8434-1E3C420E06E8}" type="pres">
      <dgm:prSet presAssocID="{7E62A576-8C9C-4C27-90F7-36728D739649}" presName="thickLine" presStyleLbl="alignNode1" presStyleIdx="0" presStyleCnt="2"/>
      <dgm:spPr/>
    </dgm:pt>
    <dgm:pt modelId="{8FB04C8A-345F-4D81-A105-4104EDF0DE53}" type="pres">
      <dgm:prSet presAssocID="{7E62A576-8C9C-4C27-90F7-36728D739649}" presName="horz1" presStyleCnt="0"/>
      <dgm:spPr/>
    </dgm:pt>
    <dgm:pt modelId="{EDE1D6E4-E72B-4BE7-8AEA-6E9B1C8B5A36}" type="pres">
      <dgm:prSet presAssocID="{7E62A576-8C9C-4C27-90F7-36728D739649}" presName="tx1" presStyleLbl="revTx" presStyleIdx="0" presStyleCnt="2"/>
      <dgm:spPr/>
    </dgm:pt>
    <dgm:pt modelId="{A17D050C-9F35-4942-B0AF-30E9ECBEFD38}" type="pres">
      <dgm:prSet presAssocID="{7E62A576-8C9C-4C27-90F7-36728D739649}" presName="vert1" presStyleCnt="0"/>
      <dgm:spPr/>
    </dgm:pt>
    <dgm:pt modelId="{8C5CDEBA-2BAF-45F1-910D-7B217095FF4F}" type="pres">
      <dgm:prSet presAssocID="{95A436C5-193F-43F0-95FD-798A89DF7C40}" presName="thickLine" presStyleLbl="alignNode1" presStyleIdx="1" presStyleCnt="2"/>
      <dgm:spPr/>
    </dgm:pt>
    <dgm:pt modelId="{62AE2555-C234-424A-8228-AC4438F0F938}" type="pres">
      <dgm:prSet presAssocID="{95A436C5-193F-43F0-95FD-798A89DF7C40}" presName="horz1" presStyleCnt="0"/>
      <dgm:spPr/>
    </dgm:pt>
    <dgm:pt modelId="{4678534B-F7C5-4EC6-83B2-8120E6AB464B}" type="pres">
      <dgm:prSet presAssocID="{95A436C5-193F-43F0-95FD-798A89DF7C40}" presName="tx1" presStyleLbl="revTx" presStyleIdx="1" presStyleCnt="2"/>
      <dgm:spPr/>
    </dgm:pt>
    <dgm:pt modelId="{25A0DF20-3D32-42B6-A193-CA9647AF36F1}" type="pres">
      <dgm:prSet presAssocID="{95A436C5-193F-43F0-95FD-798A89DF7C40}" presName="vert1" presStyleCnt="0"/>
      <dgm:spPr/>
    </dgm:pt>
  </dgm:ptLst>
  <dgm:cxnLst>
    <dgm:cxn modelId="{CD038932-8ADB-4C82-BD22-40842405FB5E}" srcId="{4D157EF9-C54B-47BD-88CF-E42F947EE9E0}" destId="{7E62A576-8C9C-4C27-90F7-36728D739649}" srcOrd="0" destOrd="0" parTransId="{F992AB2D-67B5-480E-A5AF-F5E82DDA3AA5}" sibTransId="{9FB9067C-88B8-43EF-A119-148DC4E900B8}"/>
    <dgm:cxn modelId="{8907B743-4B52-49AA-821F-7089A8416EDA}" type="presOf" srcId="{7E62A576-8C9C-4C27-90F7-36728D739649}" destId="{EDE1D6E4-E72B-4BE7-8AEA-6E9B1C8B5A36}" srcOrd="0" destOrd="0" presId="urn:microsoft.com/office/officeart/2008/layout/LinedList"/>
    <dgm:cxn modelId="{571D676D-E29F-44C9-9A02-2B49E6693023}" type="presOf" srcId="{95A436C5-193F-43F0-95FD-798A89DF7C40}" destId="{4678534B-F7C5-4EC6-83B2-8120E6AB464B}" srcOrd="0" destOrd="0" presId="urn:microsoft.com/office/officeart/2008/layout/LinedList"/>
    <dgm:cxn modelId="{09B7FB8F-4306-41F5-90B6-909A2035599B}" type="presOf" srcId="{4D157EF9-C54B-47BD-88CF-E42F947EE9E0}" destId="{1A9D4952-4706-4E22-B03D-DAB220B04B57}" srcOrd="0" destOrd="0" presId="urn:microsoft.com/office/officeart/2008/layout/LinedList"/>
    <dgm:cxn modelId="{1555B3A3-8375-4EFE-A30F-F2C8BC876A25}" srcId="{4D157EF9-C54B-47BD-88CF-E42F947EE9E0}" destId="{95A436C5-193F-43F0-95FD-798A89DF7C40}" srcOrd="1" destOrd="0" parTransId="{E7AEDC6F-4400-4E90-94BA-DAFE9DAD5C39}" sibTransId="{B19194EB-A36C-4065-AFE1-877EFBD9637E}"/>
    <dgm:cxn modelId="{0AF8C423-8C11-449C-BFAD-891821554976}" type="presParOf" srcId="{1A9D4952-4706-4E22-B03D-DAB220B04B57}" destId="{E896894E-57FB-4D04-8434-1E3C420E06E8}" srcOrd="0" destOrd="0" presId="urn:microsoft.com/office/officeart/2008/layout/LinedList"/>
    <dgm:cxn modelId="{061165DA-406B-4FE0-AC2A-E4F7F712B121}" type="presParOf" srcId="{1A9D4952-4706-4E22-B03D-DAB220B04B57}" destId="{8FB04C8A-345F-4D81-A105-4104EDF0DE53}" srcOrd="1" destOrd="0" presId="urn:microsoft.com/office/officeart/2008/layout/LinedList"/>
    <dgm:cxn modelId="{1C1243D9-2254-4A94-80EC-D40EC3319FD5}" type="presParOf" srcId="{8FB04C8A-345F-4D81-A105-4104EDF0DE53}" destId="{EDE1D6E4-E72B-4BE7-8AEA-6E9B1C8B5A36}" srcOrd="0" destOrd="0" presId="urn:microsoft.com/office/officeart/2008/layout/LinedList"/>
    <dgm:cxn modelId="{BA741490-66D3-4AFA-9DC7-790756E36507}" type="presParOf" srcId="{8FB04C8A-345F-4D81-A105-4104EDF0DE53}" destId="{A17D050C-9F35-4942-B0AF-30E9ECBEFD38}" srcOrd="1" destOrd="0" presId="urn:microsoft.com/office/officeart/2008/layout/LinedList"/>
    <dgm:cxn modelId="{8356CE86-2477-4065-93CF-3200F8F6A3B3}" type="presParOf" srcId="{1A9D4952-4706-4E22-B03D-DAB220B04B57}" destId="{8C5CDEBA-2BAF-45F1-910D-7B217095FF4F}" srcOrd="2" destOrd="0" presId="urn:microsoft.com/office/officeart/2008/layout/LinedList"/>
    <dgm:cxn modelId="{B5BF92F7-3205-4B57-BBDB-F6BD6B5406E2}" type="presParOf" srcId="{1A9D4952-4706-4E22-B03D-DAB220B04B57}" destId="{62AE2555-C234-424A-8228-AC4438F0F938}" srcOrd="3" destOrd="0" presId="urn:microsoft.com/office/officeart/2008/layout/LinedList"/>
    <dgm:cxn modelId="{59647771-9132-4FF2-BEBD-4E5C0563B4E9}" type="presParOf" srcId="{62AE2555-C234-424A-8228-AC4438F0F938}" destId="{4678534B-F7C5-4EC6-83B2-8120E6AB464B}" srcOrd="0" destOrd="0" presId="urn:microsoft.com/office/officeart/2008/layout/LinedList"/>
    <dgm:cxn modelId="{EC900D1D-515F-42D3-89A4-DEE427124C30}" type="presParOf" srcId="{62AE2555-C234-424A-8228-AC4438F0F938}" destId="{25A0DF20-3D32-42B6-A193-CA9647AF36F1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5D68470-65B1-4023-8885-CB331B9DDC2F}" type="doc">
      <dgm:prSet loTypeId="urn:microsoft.com/office/officeart/2008/layout/LinedList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5E88BF41-E9D8-4A90-BBD8-1567A9BB6FB7}">
      <dgm:prSet/>
      <dgm:spPr/>
      <dgm:t>
        <a:bodyPr/>
        <a:lstStyle/>
        <a:p>
          <a:r>
            <a:rPr lang="en-US" dirty="0"/>
            <a:t>Excluding</a:t>
          </a:r>
        </a:p>
      </dgm:t>
    </dgm:pt>
    <dgm:pt modelId="{09B12F1A-A5F4-44BD-8F3A-200B0923033C}" type="parTrans" cxnId="{93F55003-D196-4ADE-AEC3-A37E1982C92F}">
      <dgm:prSet/>
      <dgm:spPr/>
      <dgm:t>
        <a:bodyPr/>
        <a:lstStyle/>
        <a:p>
          <a:endParaRPr lang="en-US"/>
        </a:p>
      </dgm:t>
    </dgm:pt>
    <dgm:pt modelId="{102E6BD0-B9AA-4D24-9AFA-76F1FE50A924}" type="sibTrans" cxnId="{93F55003-D196-4ADE-AEC3-A37E1982C92F}">
      <dgm:prSet/>
      <dgm:spPr/>
      <dgm:t>
        <a:bodyPr/>
        <a:lstStyle/>
        <a:p>
          <a:endParaRPr lang="en-US"/>
        </a:p>
      </dgm:t>
    </dgm:pt>
    <dgm:pt modelId="{0991F3F7-036C-4B9B-8CA4-7911886C8EB9}">
      <dgm:prSet/>
      <dgm:spPr/>
      <dgm:t>
        <a:bodyPr/>
        <a:lstStyle/>
        <a:p>
          <a:r>
            <a:rPr lang="en-US" dirty="0"/>
            <a:t>Excluding students who get good grades </a:t>
          </a:r>
        </a:p>
      </dgm:t>
    </dgm:pt>
    <dgm:pt modelId="{38845CA4-650C-4775-926F-D8DF5BA119E5}" type="parTrans" cxnId="{C67273A7-878F-47DC-A2F3-7AF63901869A}">
      <dgm:prSet/>
      <dgm:spPr/>
      <dgm:t>
        <a:bodyPr/>
        <a:lstStyle/>
        <a:p>
          <a:endParaRPr lang="en-US"/>
        </a:p>
      </dgm:t>
    </dgm:pt>
    <dgm:pt modelId="{55449416-B940-409F-9822-6EA8E74B4237}" type="sibTrans" cxnId="{C67273A7-878F-47DC-A2F3-7AF63901869A}">
      <dgm:prSet/>
      <dgm:spPr/>
      <dgm:t>
        <a:bodyPr/>
        <a:lstStyle/>
        <a:p>
          <a:endParaRPr lang="en-US"/>
        </a:p>
      </dgm:t>
    </dgm:pt>
    <dgm:pt modelId="{8B698604-1592-43C2-BC14-48C2668149B2}">
      <dgm:prSet/>
      <dgm:spPr/>
      <dgm:t>
        <a:bodyPr/>
        <a:lstStyle/>
        <a:p>
          <a:r>
            <a:rPr lang="en-US" dirty="0"/>
            <a:t>Excluding</a:t>
          </a:r>
        </a:p>
      </dgm:t>
    </dgm:pt>
    <dgm:pt modelId="{13F224CB-280B-400A-B32D-463556D67135}" type="parTrans" cxnId="{8645C54E-6999-4AC6-981F-805E97BF1DAC}">
      <dgm:prSet/>
      <dgm:spPr/>
      <dgm:t>
        <a:bodyPr/>
        <a:lstStyle/>
        <a:p>
          <a:endParaRPr lang="en-US"/>
        </a:p>
      </dgm:t>
    </dgm:pt>
    <dgm:pt modelId="{B213019B-2A56-47E1-A77C-ACA189C26EBD}" type="sibTrans" cxnId="{8645C54E-6999-4AC6-981F-805E97BF1DAC}">
      <dgm:prSet/>
      <dgm:spPr/>
      <dgm:t>
        <a:bodyPr/>
        <a:lstStyle/>
        <a:p>
          <a:endParaRPr lang="en-US"/>
        </a:p>
      </dgm:t>
    </dgm:pt>
    <dgm:pt modelId="{7F03B223-7985-43A9-ACA1-C71BE7DF8731}">
      <dgm:prSet/>
      <dgm:spPr/>
      <dgm:t>
        <a:bodyPr/>
        <a:lstStyle/>
        <a:p>
          <a:r>
            <a:rPr lang="en-US" dirty="0"/>
            <a:t>Excluding students who have episodic conditions, (ex.: migraines, seasonal allergies, remission, etc.)</a:t>
          </a:r>
        </a:p>
      </dgm:t>
    </dgm:pt>
    <dgm:pt modelId="{FF89BCA6-15CD-4626-A0A7-0B86C07BBED3}" type="parTrans" cxnId="{568FACF8-E596-45C6-9E16-168AEFF4AB29}">
      <dgm:prSet/>
      <dgm:spPr/>
      <dgm:t>
        <a:bodyPr/>
        <a:lstStyle/>
        <a:p>
          <a:endParaRPr lang="en-US"/>
        </a:p>
      </dgm:t>
    </dgm:pt>
    <dgm:pt modelId="{BB9082AD-03A1-4BFD-A94F-100D786AFB11}" type="sibTrans" cxnId="{568FACF8-E596-45C6-9E16-168AEFF4AB29}">
      <dgm:prSet/>
      <dgm:spPr/>
      <dgm:t>
        <a:bodyPr/>
        <a:lstStyle/>
        <a:p>
          <a:endParaRPr lang="en-US"/>
        </a:p>
      </dgm:t>
    </dgm:pt>
    <dgm:pt modelId="{C70394BA-3760-4EE8-8BE0-444526E1FCFE}">
      <dgm:prSet/>
      <dgm:spPr/>
      <dgm:t>
        <a:bodyPr/>
        <a:lstStyle/>
        <a:p>
          <a:r>
            <a:rPr lang="en-US" dirty="0"/>
            <a:t>Wait &amp; See</a:t>
          </a:r>
        </a:p>
      </dgm:t>
    </dgm:pt>
    <dgm:pt modelId="{16ED812E-0635-4E5E-B12E-ED7AE9314D02}" type="parTrans" cxnId="{2BC49C21-AAD9-414D-97FB-E0B9B9CB5840}">
      <dgm:prSet/>
      <dgm:spPr/>
      <dgm:t>
        <a:bodyPr/>
        <a:lstStyle/>
        <a:p>
          <a:endParaRPr lang="en-US"/>
        </a:p>
      </dgm:t>
    </dgm:pt>
    <dgm:pt modelId="{1E51ABE0-04E5-49D6-85B3-C88EB15A1536}" type="sibTrans" cxnId="{2BC49C21-AAD9-414D-97FB-E0B9B9CB5840}">
      <dgm:prSet/>
      <dgm:spPr/>
      <dgm:t>
        <a:bodyPr/>
        <a:lstStyle/>
        <a:p>
          <a:endParaRPr lang="en-US"/>
        </a:p>
      </dgm:t>
    </dgm:pt>
    <dgm:pt modelId="{B6D7F856-5A4A-46D4-8758-A73CE5F132B2}">
      <dgm:prSet/>
      <dgm:spPr/>
      <dgm:t>
        <a:bodyPr/>
        <a:lstStyle/>
        <a:p>
          <a:r>
            <a:rPr lang="en-US" dirty="0"/>
            <a:t>Rigidly insisting on implementing all tiers of RIT	</a:t>
          </a:r>
        </a:p>
      </dgm:t>
    </dgm:pt>
    <dgm:pt modelId="{5C1AD4ED-F4AC-489B-897A-3B3AD0C7B7C1}" type="parTrans" cxnId="{50AFC469-3B61-40CF-BCCE-E5FDB0F62C7F}">
      <dgm:prSet/>
      <dgm:spPr/>
      <dgm:t>
        <a:bodyPr/>
        <a:lstStyle/>
        <a:p>
          <a:endParaRPr lang="en-US"/>
        </a:p>
      </dgm:t>
    </dgm:pt>
    <dgm:pt modelId="{E755DD44-64E0-4320-B160-A912226A7427}" type="sibTrans" cxnId="{50AFC469-3B61-40CF-BCCE-E5FDB0F62C7F}">
      <dgm:prSet/>
      <dgm:spPr/>
      <dgm:t>
        <a:bodyPr/>
        <a:lstStyle/>
        <a:p>
          <a:endParaRPr lang="en-US"/>
        </a:p>
      </dgm:t>
    </dgm:pt>
    <dgm:pt modelId="{9FA6986F-C36C-4B05-BABF-C5C5CF3BFE70}" type="pres">
      <dgm:prSet presAssocID="{A5D68470-65B1-4023-8885-CB331B9DDC2F}" presName="vert0" presStyleCnt="0">
        <dgm:presLayoutVars>
          <dgm:dir/>
          <dgm:animOne val="branch"/>
          <dgm:animLvl val="lvl"/>
        </dgm:presLayoutVars>
      </dgm:prSet>
      <dgm:spPr/>
    </dgm:pt>
    <dgm:pt modelId="{5194EAC8-1D39-4E1B-9A79-BB995514EFEB}" type="pres">
      <dgm:prSet presAssocID="{5E88BF41-E9D8-4A90-BBD8-1567A9BB6FB7}" presName="thickLine" presStyleLbl="alignNode1" presStyleIdx="0" presStyleCnt="3"/>
      <dgm:spPr/>
    </dgm:pt>
    <dgm:pt modelId="{32D6E05E-8FA1-4FF2-A669-411AE08CE542}" type="pres">
      <dgm:prSet presAssocID="{5E88BF41-E9D8-4A90-BBD8-1567A9BB6FB7}" presName="horz1" presStyleCnt="0"/>
      <dgm:spPr/>
    </dgm:pt>
    <dgm:pt modelId="{065B5781-E53F-4FD8-8890-C0DB362568CC}" type="pres">
      <dgm:prSet presAssocID="{5E88BF41-E9D8-4A90-BBD8-1567A9BB6FB7}" presName="tx1" presStyleLbl="revTx" presStyleIdx="0" presStyleCnt="6"/>
      <dgm:spPr/>
    </dgm:pt>
    <dgm:pt modelId="{C1909B13-7421-4F6E-818A-01661C23532A}" type="pres">
      <dgm:prSet presAssocID="{5E88BF41-E9D8-4A90-BBD8-1567A9BB6FB7}" presName="vert1" presStyleCnt="0"/>
      <dgm:spPr/>
    </dgm:pt>
    <dgm:pt modelId="{74174BDB-6545-461C-926D-7064D76AB583}" type="pres">
      <dgm:prSet presAssocID="{0991F3F7-036C-4B9B-8CA4-7911886C8EB9}" presName="vertSpace2a" presStyleCnt="0"/>
      <dgm:spPr/>
    </dgm:pt>
    <dgm:pt modelId="{0CC91EBD-9BFB-4D4D-8FB6-4AD6A7EBD05A}" type="pres">
      <dgm:prSet presAssocID="{0991F3F7-036C-4B9B-8CA4-7911886C8EB9}" presName="horz2" presStyleCnt="0"/>
      <dgm:spPr/>
    </dgm:pt>
    <dgm:pt modelId="{9E447FF9-5F49-4EB7-9071-2D347317BFC2}" type="pres">
      <dgm:prSet presAssocID="{0991F3F7-036C-4B9B-8CA4-7911886C8EB9}" presName="horzSpace2" presStyleCnt="0"/>
      <dgm:spPr/>
    </dgm:pt>
    <dgm:pt modelId="{999AE232-67B6-460F-A1C9-27DFB2EADD2B}" type="pres">
      <dgm:prSet presAssocID="{0991F3F7-036C-4B9B-8CA4-7911886C8EB9}" presName="tx2" presStyleLbl="revTx" presStyleIdx="1" presStyleCnt="6"/>
      <dgm:spPr/>
    </dgm:pt>
    <dgm:pt modelId="{79D00020-ACEA-4266-9E16-748FD5323DCB}" type="pres">
      <dgm:prSet presAssocID="{0991F3F7-036C-4B9B-8CA4-7911886C8EB9}" presName="vert2" presStyleCnt="0"/>
      <dgm:spPr/>
    </dgm:pt>
    <dgm:pt modelId="{03E48798-B424-428B-A0C6-2E144020A6F2}" type="pres">
      <dgm:prSet presAssocID="{0991F3F7-036C-4B9B-8CA4-7911886C8EB9}" presName="thinLine2b" presStyleLbl="callout" presStyleIdx="0" presStyleCnt="3"/>
      <dgm:spPr/>
    </dgm:pt>
    <dgm:pt modelId="{EBEFD17C-92C0-4EC0-8E17-0C6AC0AF0D04}" type="pres">
      <dgm:prSet presAssocID="{0991F3F7-036C-4B9B-8CA4-7911886C8EB9}" presName="vertSpace2b" presStyleCnt="0"/>
      <dgm:spPr/>
    </dgm:pt>
    <dgm:pt modelId="{8A04D4A4-F03D-4726-8AA8-F616C2F9341F}" type="pres">
      <dgm:prSet presAssocID="{8B698604-1592-43C2-BC14-48C2668149B2}" presName="thickLine" presStyleLbl="alignNode1" presStyleIdx="1" presStyleCnt="3"/>
      <dgm:spPr/>
    </dgm:pt>
    <dgm:pt modelId="{020AD5CD-97EB-4573-B44B-FE1ABCF70765}" type="pres">
      <dgm:prSet presAssocID="{8B698604-1592-43C2-BC14-48C2668149B2}" presName="horz1" presStyleCnt="0"/>
      <dgm:spPr/>
    </dgm:pt>
    <dgm:pt modelId="{25999A16-664B-460B-A072-BFCE752325D7}" type="pres">
      <dgm:prSet presAssocID="{8B698604-1592-43C2-BC14-48C2668149B2}" presName="tx1" presStyleLbl="revTx" presStyleIdx="2" presStyleCnt="6"/>
      <dgm:spPr/>
    </dgm:pt>
    <dgm:pt modelId="{888A1203-B04D-4282-A319-6D3B3C6D3D29}" type="pres">
      <dgm:prSet presAssocID="{8B698604-1592-43C2-BC14-48C2668149B2}" presName="vert1" presStyleCnt="0"/>
      <dgm:spPr/>
    </dgm:pt>
    <dgm:pt modelId="{423C2E03-2376-4796-9F23-2F515C040357}" type="pres">
      <dgm:prSet presAssocID="{7F03B223-7985-43A9-ACA1-C71BE7DF8731}" presName="vertSpace2a" presStyleCnt="0"/>
      <dgm:spPr/>
    </dgm:pt>
    <dgm:pt modelId="{A4471831-E9D9-4DB1-B6D5-3F11F27B9161}" type="pres">
      <dgm:prSet presAssocID="{7F03B223-7985-43A9-ACA1-C71BE7DF8731}" presName="horz2" presStyleCnt="0"/>
      <dgm:spPr/>
    </dgm:pt>
    <dgm:pt modelId="{17A22DE9-0A8C-45AD-A7C3-F8FBC0D6D3B0}" type="pres">
      <dgm:prSet presAssocID="{7F03B223-7985-43A9-ACA1-C71BE7DF8731}" presName="horzSpace2" presStyleCnt="0"/>
      <dgm:spPr/>
    </dgm:pt>
    <dgm:pt modelId="{620B4A23-A844-4C0A-A02B-808539E7B95D}" type="pres">
      <dgm:prSet presAssocID="{7F03B223-7985-43A9-ACA1-C71BE7DF8731}" presName="tx2" presStyleLbl="revTx" presStyleIdx="3" presStyleCnt="6"/>
      <dgm:spPr/>
    </dgm:pt>
    <dgm:pt modelId="{137942D2-6572-47FA-9E07-8D3CFCA6E4CA}" type="pres">
      <dgm:prSet presAssocID="{7F03B223-7985-43A9-ACA1-C71BE7DF8731}" presName="vert2" presStyleCnt="0"/>
      <dgm:spPr/>
    </dgm:pt>
    <dgm:pt modelId="{4985EC7B-64C7-40FB-99D1-8B2527E949E0}" type="pres">
      <dgm:prSet presAssocID="{7F03B223-7985-43A9-ACA1-C71BE7DF8731}" presName="thinLine2b" presStyleLbl="callout" presStyleIdx="1" presStyleCnt="3"/>
      <dgm:spPr/>
    </dgm:pt>
    <dgm:pt modelId="{EF98AC09-005C-4C3F-81B6-4AB0556F1498}" type="pres">
      <dgm:prSet presAssocID="{7F03B223-7985-43A9-ACA1-C71BE7DF8731}" presName="vertSpace2b" presStyleCnt="0"/>
      <dgm:spPr/>
    </dgm:pt>
    <dgm:pt modelId="{D0C7880A-74DC-4216-A854-927D12ED7CC7}" type="pres">
      <dgm:prSet presAssocID="{C70394BA-3760-4EE8-8BE0-444526E1FCFE}" presName="thickLine" presStyleLbl="alignNode1" presStyleIdx="2" presStyleCnt="3"/>
      <dgm:spPr/>
    </dgm:pt>
    <dgm:pt modelId="{C706743C-B09D-4852-A3CE-49D006DBA74F}" type="pres">
      <dgm:prSet presAssocID="{C70394BA-3760-4EE8-8BE0-444526E1FCFE}" presName="horz1" presStyleCnt="0"/>
      <dgm:spPr/>
    </dgm:pt>
    <dgm:pt modelId="{C6F912A5-C5A2-4F13-892A-69C6C5A37204}" type="pres">
      <dgm:prSet presAssocID="{C70394BA-3760-4EE8-8BE0-444526E1FCFE}" presName="tx1" presStyleLbl="revTx" presStyleIdx="4" presStyleCnt="6"/>
      <dgm:spPr/>
    </dgm:pt>
    <dgm:pt modelId="{3AB8F8D6-CC77-4457-BC4A-CE9F2A07D2F8}" type="pres">
      <dgm:prSet presAssocID="{C70394BA-3760-4EE8-8BE0-444526E1FCFE}" presName="vert1" presStyleCnt="0"/>
      <dgm:spPr/>
    </dgm:pt>
    <dgm:pt modelId="{89203C4B-CE1B-497A-9DEE-D68F411824A1}" type="pres">
      <dgm:prSet presAssocID="{B6D7F856-5A4A-46D4-8758-A73CE5F132B2}" presName="vertSpace2a" presStyleCnt="0"/>
      <dgm:spPr/>
    </dgm:pt>
    <dgm:pt modelId="{1D74B5C7-0509-4C51-A1BE-D6D1DA6C65DA}" type="pres">
      <dgm:prSet presAssocID="{B6D7F856-5A4A-46D4-8758-A73CE5F132B2}" presName="horz2" presStyleCnt="0"/>
      <dgm:spPr/>
    </dgm:pt>
    <dgm:pt modelId="{3ADFF275-C7E3-4703-94AD-16BDDF47BC89}" type="pres">
      <dgm:prSet presAssocID="{B6D7F856-5A4A-46D4-8758-A73CE5F132B2}" presName="horzSpace2" presStyleCnt="0"/>
      <dgm:spPr/>
    </dgm:pt>
    <dgm:pt modelId="{623DCA7A-E5FE-4110-84CF-2CB5D87D7154}" type="pres">
      <dgm:prSet presAssocID="{B6D7F856-5A4A-46D4-8758-A73CE5F132B2}" presName="tx2" presStyleLbl="revTx" presStyleIdx="5" presStyleCnt="6"/>
      <dgm:spPr/>
    </dgm:pt>
    <dgm:pt modelId="{995DCE86-C782-4117-B2F8-D9BBF4F28574}" type="pres">
      <dgm:prSet presAssocID="{B6D7F856-5A4A-46D4-8758-A73CE5F132B2}" presName="vert2" presStyleCnt="0"/>
      <dgm:spPr/>
    </dgm:pt>
    <dgm:pt modelId="{F4105645-2BD9-46F4-9E13-5F4543B62FBB}" type="pres">
      <dgm:prSet presAssocID="{B6D7F856-5A4A-46D4-8758-A73CE5F132B2}" presName="thinLine2b" presStyleLbl="callout" presStyleIdx="2" presStyleCnt="3"/>
      <dgm:spPr/>
    </dgm:pt>
    <dgm:pt modelId="{F7F71713-38CA-45AA-A616-54D79BC9C1AA}" type="pres">
      <dgm:prSet presAssocID="{B6D7F856-5A4A-46D4-8758-A73CE5F132B2}" presName="vertSpace2b" presStyleCnt="0"/>
      <dgm:spPr/>
    </dgm:pt>
  </dgm:ptLst>
  <dgm:cxnLst>
    <dgm:cxn modelId="{93F55003-D196-4ADE-AEC3-A37E1982C92F}" srcId="{A5D68470-65B1-4023-8885-CB331B9DDC2F}" destId="{5E88BF41-E9D8-4A90-BBD8-1567A9BB6FB7}" srcOrd="0" destOrd="0" parTransId="{09B12F1A-A5F4-44BD-8F3A-200B0923033C}" sibTransId="{102E6BD0-B9AA-4D24-9AFA-76F1FE50A924}"/>
    <dgm:cxn modelId="{68D3E51C-AB1E-4D84-9DC9-4B2F682FE5C3}" type="presOf" srcId="{A5D68470-65B1-4023-8885-CB331B9DDC2F}" destId="{9FA6986F-C36C-4B05-BABF-C5C5CF3BFE70}" srcOrd="0" destOrd="0" presId="urn:microsoft.com/office/officeart/2008/layout/LinedList"/>
    <dgm:cxn modelId="{2BC49C21-AAD9-414D-97FB-E0B9B9CB5840}" srcId="{A5D68470-65B1-4023-8885-CB331B9DDC2F}" destId="{C70394BA-3760-4EE8-8BE0-444526E1FCFE}" srcOrd="2" destOrd="0" parTransId="{16ED812E-0635-4E5E-B12E-ED7AE9314D02}" sibTransId="{1E51ABE0-04E5-49D6-85B3-C88EB15A1536}"/>
    <dgm:cxn modelId="{50AFC469-3B61-40CF-BCCE-E5FDB0F62C7F}" srcId="{C70394BA-3760-4EE8-8BE0-444526E1FCFE}" destId="{B6D7F856-5A4A-46D4-8758-A73CE5F132B2}" srcOrd="0" destOrd="0" parTransId="{5C1AD4ED-F4AC-489B-897A-3B3AD0C7B7C1}" sibTransId="{E755DD44-64E0-4320-B160-A912226A7427}"/>
    <dgm:cxn modelId="{8645C54E-6999-4AC6-981F-805E97BF1DAC}" srcId="{A5D68470-65B1-4023-8885-CB331B9DDC2F}" destId="{8B698604-1592-43C2-BC14-48C2668149B2}" srcOrd="1" destOrd="0" parTransId="{13F224CB-280B-400A-B32D-463556D67135}" sibTransId="{B213019B-2A56-47E1-A77C-ACA189C26EBD}"/>
    <dgm:cxn modelId="{ED266D8E-DAFE-48DA-B719-475C68F1BA34}" type="presOf" srcId="{8B698604-1592-43C2-BC14-48C2668149B2}" destId="{25999A16-664B-460B-A072-BFCE752325D7}" srcOrd="0" destOrd="0" presId="urn:microsoft.com/office/officeart/2008/layout/LinedList"/>
    <dgm:cxn modelId="{806AED8E-D0FE-4010-8483-801BE51D83DB}" type="presOf" srcId="{7F03B223-7985-43A9-ACA1-C71BE7DF8731}" destId="{620B4A23-A844-4C0A-A02B-808539E7B95D}" srcOrd="0" destOrd="0" presId="urn:microsoft.com/office/officeart/2008/layout/LinedList"/>
    <dgm:cxn modelId="{75FA4E9B-A0A8-4CBD-B9F6-75B16C63C18F}" type="presOf" srcId="{5E88BF41-E9D8-4A90-BBD8-1567A9BB6FB7}" destId="{065B5781-E53F-4FD8-8890-C0DB362568CC}" srcOrd="0" destOrd="0" presId="urn:microsoft.com/office/officeart/2008/layout/LinedList"/>
    <dgm:cxn modelId="{C67273A7-878F-47DC-A2F3-7AF63901869A}" srcId="{5E88BF41-E9D8-4A90-BBD8-1567A9BB6FB7}" destId="{0991F3F7-036C-4B9B-8CA4-7911886C8EB9}" srcOrd="0" destOrd="0" parTransId="{38845CA4-650C-4775-926F-D8DF5BA119E5}" sibTransId="{55449416-B940-409F-9822-6EA8E74B4237}"/>
    <dgm:cxn modelId="{AA5B86C0-BFF6-4041-9D8C-581419AD0456}" type="presOf" srcId="{0991F3F7-036C-4B9B-8CA4-7911886C8EB9}" destId="{999AE232-67B6-460F-A1C9-27DFB2EADD2B}" srcOrd="0" destOrd="0" presId="urn:microsoft.com/office/officeart/2008/layout/LinedList"/>
    <dgm:cxn modelId="{F7EA87E9-2F2B-4FD7-9EFE-165A4989CE2F}" type="presOf" srcId="{C70394BA-3760-4EE8-8BE0-444526E1FCFE}" destId="{C6F912A5-C5A2-4F13-892A-69C6C5A37204}" srcOrd="0" destOrd="0" presId="urn:microsoft.com/office/officeart/2008/layout/LinedList"/>
    <dgm:cxn modelId="{E16080F5-F971-4079-88AD-B84131670558}" type="presOf" srcId="{B6D7F856-5A4A-46D4-8758-A73CE5F132B2}" destId="{623DCA7A-E5FE-4110-84CF-2CB5D87D7154}" srcOrd="0" destOrd="0" presId="urn:microsoft.com/office/officeart/2008/layout/LinedList"/>
    <dgm:cxn modelId="{568FACF8-E596-45C6-9E16-168AEFF4AB29}" srcId="{8B698604-1592-43C2-BC14-48C2668149B2}" destId="{7F03B223-7985-43A9-ACA1-C71BE7DF8731}" srcOrd="0" destOrd="0" parTransId="{FF89BCA6-15CD-4626-A0A7-0B86C07BBED3}" sibTransId="{BB9082AD-03A1-4BFD-A94F-100D786AFB11}"/>
    <dgm:cxn modelId="{6AD8779D-5B0F-49EC-83A0-6D30A7BA8682}" type="presParOf" srcId="{9FA6986F-C36C-4B05-BABF-C5C5CF3BFE70}" destId="{5194EAC8-1D39-4E1B-9A79-BB995514EFEB}" srcOrd="0" destOrd="0" presId="urn:microsoft.com/office/officeart/2008/layout/LinedList"/>
    <dgm:cxn modelId="{3EE09139-5641-4E44-8A87-6FD2011C9E8E}" type="presParOf" srcId="{9FA6986F-C36C-4B05-BABF-C5C5CF3BFE70}" destId="{32D6E05E-8FA1-4FF2-A669-411AE08CE542}" srcOrd="1" destOrd="0" presId="urn:microsoft.com/office/officeart/2008/layout/LinedList"/>
    <dgm:cxn modelId="{669363B8-6D74-4686-9AF5-17EB46E3A3A2}" type="presParOf" srcId="{32D6E05E-8FA1-4FF2-A669-411AE08CE542}" destId="{065B5781-E53F-4FD8-8890-C0DB362568CC}" srcOrd="0" destOrd="0" presId="urn:microsoft.com/office/officeart/2008/layout/LinedList"/>
    <dgm:cxn modelId="{1109660A-5930-470B-A766-866BB9D36762}" type="presParOf" srcId="{32D6E05E-8FA1-4FF2-A669-411AE08CE542}" destId="{C1909B13-7421-4F6E-818A-01661C23532A}" srcOrd="1" destOrd="0" presId="urn:microsoft.com/office/officeart/2008/layout/LinedList"/>
    <dgm:cxn modelId="{882D2389-2D98-4790-A4E6-3A82C66440F4}" type="presParOf" srcId="{C1909B13-7421-4F6E-818A-01661C23532A}" destId="{74174BDB-6545-461C-926D-7064D76AB583}" srcOrd="0" destOrd="0" presId="urn:microsoft.com/office/officeart/2008/layout/LinedList"/>
    <dgm:cxn modelId="{4CD47CB6-5FF2-4772-B9CE-460863623CBE}" type="presParOf" srcId="{C1909B13-7421-4F6E-818A-01661C23532A}" destId="{0CC91EBD-9BFB-4D4D-8FB6-4AD6A7EBD05A}" srcOrd="1" destOrd="0" presId="urn:microsoft.com/office/officeart/2008/layout/LinedList"/>
    <dgm:cxn modelId="{32ACAAC9-4648-482F-BB2B-DDE723939C44}" type="presParOf" srcId="{0CC91EBD-9BFB-4D4D-8FB6-4AD6A7EBD05A}" destId="{9E447FF9-5F49-4EB7-9071-2D347317BFC2}" srcOrd="0" destOrd="0" presId="urn:microsoft.com/office/officeart/2008/layout/LinedList"/>
    <dgm:cxn modelId="{CE3844B9-3959-4413-9966-6D7F34D77AC7}" type="presParOf" srcId="{0CC91EBD-9BFB-4D4D-8FB6-4AD6A7EBD05A}" destId="{999AE232-67B6-460F-A1C9-27DFB2EADD2B}" srcOrd="1" destOrd="0" presId="urn:microsoft.com/office/officeart/2008/layout/LinedList"/>
    <dgm:cxn modelId="{B9A5814C-29DD-462F-8750-40DC7EBDF35D}" type="presParOf" srcId="{0CC91EBD-9BFB-4D4D-8FB6-4AD6A7EBD05A}" destId="{79D00020-ACEA-4266-9E16-748FD5323DCB}" srcOrd="2" destOrd="0" presId="urn:microsoft.com/office/officeart/2008/layout/LinedList"/>
    <dgm:cxn modelId="{ACA54472-7073-47CD-B3CD-9D261CD13EE9}" type="presParOf" srcId="{C1909B13-7421-4F6E-818A-01661C23532A}" destId="{03E48798-B424-428B-A0C6-2E144020A6F2}" srcOrd="2" destOrd="0" presId="urn:microsoft.com/office/officeart/2008/layout/LinedList"/>
    <dgm:cxn modelId="{7B3DE384-731C-4800-A282-D0658108A15C}" type="presParOf" srcId="{C1909B13-7421-4F6E-818A-01661C23532A}" destId="{EBEFD17C-92C0-4EC0-8E17-0C6AC0AF0D04}" srcOrd="3" destOrd="0" presId="urn:microsoft.com/office/officeart/2008/layout/LinedList"/>
    <dgm:cxn modelId="{D4356D76-FEBB-4DC2-8D0E-2372B3A8CBA5}" type="presParOf" srcId="{9FA6986F-C36C-4B05-BABF-C5C5CF3BFE70}" destId="{8A04D4A4-F03D-4726-8AA8-F616C2F9341F}" srcOrd="2" destOrd="0" presId="urn:microsoft.com/office/officeart/2008/layout/LinedList"/>
    <dgm:cxn modelId="{52F2CFE1-08B0-4CC6-BEF9-7E5E967DD8B2}" type="presParOf" srcId="{9FA6986F-C36C-4B05-BABF-C5C5CF3BFE70}" destId="{020AD5CD-97EB-4573-B44B-FE1ABCF70765}" srcOrd="3" destOrd="0" presId="urn:microsoft.com/office/officeart/2008/layout/LinedList"/>
    <dgm:cxn modelId="{4005A078-D940-4A23-BBF5-283121E659D8}" type="presParOf" srcId="{020AD5CD-97EB-4573-B44B-FE1ABCF70765}" destId="{25999A16-664B-460B-A072-BFCE752325D7}" srcOrd="0" destOrd="0" presId="urn:microsoft.com/office/officeart/2008/layout/LinedList"/>
    <dgm:cxn modelId="{694FF6F7-CAAE-461D-A83C-4D3C62130174}" type="presParOf" srcId="{020AD5CD-97EB-4573-B44B-FE1ABCF70765}" destId="{888A1203-B04D-4282-A319-6D3B3C6D3D29}" srcOrd="1" destOrd="0" presId="urn:microsoft.com/office/officeart/2008/layout/LinedList"/>
    <dgm:cxn modelId="{327B5A20-4BEC-43CF-BBC1-06AD8B84EC91}" type="presParOf" srcId="{888A1203-B04D-4282-A319-6D3B3C6D3D29}" destId="{423C2E03-2376-4796-9F23-2F515C040357}" srcOrd="0" destOrd="0" presId="urn:microsoft.com/office/officeart/2008/layout/LinedList"/>
    <dgm:cxn modelId="{EB4B873F-712D-4C25-AE68-AFBAF85F99B2}" type="presParOf" srcId="{888A1203-B04D-4282-A319-6D3B3C6D3D29}" destId="{A4471831-E9D9-4DB1-B6D5-3F11F27B9161}" srcOrd="1" destOrd="0" presId="urn:microsoft.com/office/officeart/2008/layout/LinedList"/>
    <dgm:cxn modelId="{817A8476-ACFC-4060-B36C-AC67143045B5}" type="presParOf" srcId="{A4471831-E9D9-4DB1-B6D5-3F11F27B9161}" destId="{17A22DE9-0A8C-45AD-A7C3-F8FBC0D6D3B0}" srcOrd="0" destOrd="0" presId="urn:microsoft.com/office/officeart/2008/layout/LinedList"/>
    <dgm:cxn modelId="{FEEC5E4F-F6AB-4A62-A412-633688C6624A}" type="presParOf" srcId="{A4471831-E9D9-4DB1-B6D5-3F11F27B9161}" destId="{620B4A23-A844-4C0A-A02B-808539E7B95D}" srcOrd="1" destOrd="0" presId="urn:microsoft.com/office/officeart/2008/layout/LinedList"/>
    <dgm:cxn modelId="{0C8C2B14-981D-4A91-B960-34800B43EE03}" type="presParOf" srcId="{A4471831-E9D9-4DB1-B6D5-3F11F27B9161}" destId="{137942D2-6572-47FA-9E07-8D3CFCA6E4CA}" srcOrd="2" destOrd="0" presId="urn:microsoft.com/office/officeart/2008/layout/LinedList"/>
    <dgm:cxn modelId="{ECA808CB-866C-4056-ADCC-CD20555FEFD2}" type="presParOf" srcId="{888A1203-B04D-4282-A319-6D3B3C6D3D29}" destId="{4985EC7B-64C7-40FB-99D1-8B2527E949E0}" srcOrd="2" destOrd="0" presId="urn:microsoft.com/office/officeart/2008/layout/LinedList"/>
    <dgm:cxn modelId="{4A4E102E-6DA3-415B-A172-407BF5FBD466}" type="presParOf" srcId="{888A1203-B04D-4282-A319-6D3B3C6D3D29}" destId="{EF98AC09-005C-4C3F-81B6-4AB0556F1498}" srcOrd="3" destOrd="0" presId="urn:microsoft.com/office/officeart/2008/layout/LinedList"/>
    <dgm:cxn modelId="{D84527F4-E967-4E1D-BDE5-90797EF857F8}" type="presParOf" srcId="{9FA6986F-C36C-4B05-BABF-C5C5CF3BFE70}" destId="{D0C7880A-74DC-4216-A854-927D12ED7CC7}" srcOrd="4" destOrd="0" presId="urn:microsoft.com/office/officeart/2008/layout/LinedList"/>
    <dgm:cxn modelId="{3326D237-7574-4668-890C-BCCC0F372940}" type="presParOf" srcId="{9FA6986F-C36C-4B05-BABF-C5C5CF3BFE70}" destId="{C706743C-B09D-4852-A3CE-49D006DBA74F}" srcOrd="5" destOrd="0" presId="urn:microsoft.com/office/officeart/2008/layout/LinedList"/>
    <dgm:cxn modelId="{933B08DD-6E60-4F0D-BDC3-40B8E89E6A98}" type="presParOf" srcId="{C706743C-B09D-4852-A3CE-49D006DBA74F}" destId="{C6F912A5-C5A2-4F13-892A-69C6C5A37204}" srcOrd="0" destOrd="0" presId="urn:microsoft.com/office/officeart/2008/layout/LinedList"/>
    <dgm:cxn modelId="{0078C75E-7CD4-460F-A7FC-2DE56D696C30}" type="presParOf" srcId="{C706743C-B09D-4852-A3CE-49D006DBA74F}" destId="{3AB8F8D6-CC77-4457-BC4A-CE9F2A07D2F8}" srcOrd="1" destOrd="0" presId="urn:microsoft.com/office/officeart/2008/layout/LinedList"/>
    <dgm:cxn modelId="{3494E46F-676F-4A30-8120-27E536DF286A}" type="presParOf" srcId="{3AB8F8D6-CC77-4457-BC4A-CE9F2A07D2F8}" destId="{89203C4B-CE1B-497A-9DEE-D68F411824A1}" srcOrd="0" destOrd="0" presId="urn:microsoft.com/office/officeart/2008/layout/LinedList"/>
    <dgm:cxn modelId="{5C87CB61-97E2-4D58-B5F4-22C3DE28B670}" type="presParOf" srcId="{3AB8F8D6-CC77-4457-BC4A-CE9F2A07D2F8}" destId="{1D74B5C7-0509-4C51-A1BE-D6D1DA6C65DA}" srcOrd="1" destOrd="0" presId="urn:microsoft.com/office/officeart/2008/layout/LinedList"/>
    <dgm:cxn modelId="{B975BBC2-05EE-48A1-94D1-DF130025EA17}" type="presParOf" srcId="{1D74B5C7-0509-4C51-A1BE-D6D1DA6C65DA}" destId="{3ADFF275-C7E3-4703-94AD-16BDDF47BC89}" srcOrd="0" destOrd="0" presId="urn:microsoft.com/office/officeart/2008/layout/LinedList"/>
    <dgm:cxn modelId="{6005C135-D34E-4A08-ABE8-DD31D7D5AF4F}" type="presParOf" srcId="{1D74B5C7-0509-4C51-A1BE-D6D1DA6C65DA}" destId="{623DCA7A-E5FE-4110-84CF-2CB5D87D7154}" srcOrd="1" destOrd="0" presId="urn:microsoft.com/office/officeart/2008/layout/LinedList"/>
    <dgm:cxn modelId="{38DE280F-4DAE-4DC7-AF1B-A9C45F7CEEE5}" type="presParOf" srcId="{1D74B5C7-0509-4C51-A1BE-D6D1DA6C65DA}" destId="{995DCE86-C782-4117-B2F8-D9BBF4F28574}" srcOrd="2" destOrd="0" presId="urn:microsoft.com/office/officeart/2008/layout/LinedList"/>
    <dgm:cxn modelId="{28C1C863-E4FE-4207-B8DF-CC3818B20707}" type="presParOf" srcId="{3AB8F8D6-CC77-4457-BC4A-CE9F2A07D2F8}" destId="{F4105645-2BD9-46F4-9E13-5F4543B62FBB}" srcOrd="2" destOrd="0" presId="urn:microsoft.com/office/officeart/2008/layout/LinedList"/>
    <dgm:cxn modelId="{C071F8F4-2574-4722-8049-7D6DA0B30B52}" type="presParOf" srcId="{3AB8F8D6-CC77-4457-BC4A-CE9F2A07D2F8}" destId="{F7F71713-38CA-45AA-A616-54D79BC9C1AA}" srcOrd="3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3980DB5-4D21-42E8-AF04-D715232F4F06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EE1C0916-A0B0-4269-9E75-6CF9FCF9D409}">
      <dgm:prSet/>
      <dgm:spPr/>
      <dgm:t>
        <a:bodyPr/>
        <a:lstStyle/>
        <a:p>
          <a:r>
            <a:rPr lang="en-US" dirty="0"/>
            <a:t>RTI teams are a great source for child find. </a:t>
          </a:r>
        </a:p>
      </dgm:t>
    </dgm:pt>
    <dgm:pt modelId="{B943D99A-927B-41EB-8CEE-83F13C87BF79}" type="parTrans" cxnId="{8C59F031-7949-4828-A2D5-CCEE674A0BDD}">
      <dgm:prSet/>
      <dgm:spPr/>
      <dgm:t>
        <a:bodyPr/>
        <a:lstStyle/>
        <a:p>
          <a:endParaRPr lang="en-US"/>
        </a:p>
      </dgm:t>
    </dgm:pt>
    <dgm:pt modelId="{77F43E38-CCB1-45A4-8C45-6CEE83B9A220}" type="sibTrans" cxnId="{8C59F031-7949-4828-A2D5-CCEE674A0BDD}">
      <dgm:prSet/>
      <dgm:spPr/>
      <dgm:t>
        <a:bodyPr/>
        <a:lstStyle/>
        <a:p>
          <a:endParaRPr lang="en-US"/>
        </a:p>
      </dgm:t>
    </dgm:pt>
    <dgm:pt modelId="{32D51549-784A-4777-B950-6110B0DB9F7C}">
      <dgm:prSet/>
      <dgm:spPr/>
      <dgm:t>
        <a:bodyPr/>
        <a:lstStyle/>
        <a:p>
          <a:r>
            <a:rPr lang="en-US" dirty="0"/>
            <a:t>However, during an evaluation, RTI is most safely applied with students who: </a:t>
          </a:r>
        </a:p>
      </dgm:t>
    </dgm:pt>
    <dgm:pt modelId="{26F29F6A-D72A-43C0-941C-B44CEC5EEB04}" type="parTrans" cxnId="{918AEDF2-25FE-4C1D-8B9D-EA38CAB959AE}">
      <dgm:prSet/>
      <dgm:spPr/>
      <dgm:t>
        <a:bodyPr/>
        <a:lstStyle/>
        <a:p>
          <a:endParaRPr lang="en-US"/>
        </a:p>
      </dgm:t>
    </dgm:pt>
    <dgm:pt modelId="{8F08BD31-E6F7-4DAD-BD76-C4BF177C910C}" type="sibTrans" cxnId="{918AEDF2-25FE-4C1D-8B9D-EA38CAB959AE}">
      <dgm:prSet/>
      <dgm:spPr/>
      <dgm:t>
        <a:bodyPr/>
        <a:lstStyle/>
        <a:p>
          <a:endParaRPr lang="en-US"/>
        </a:p>
      </dgm:t>
    </dgm:pt>
    <dgm:pt modelId="{F6711818-28F7-4736-A89B-1D267888A14C}">
      <dgm:prSet custT="1"/>
      <dgm:spPr/>
      <dgm:t>
        <a:bodyPr/>
        <a:lstStyle/>
        <a:p>
          <a:endParaRPr lang="en-US" sz="2000" b="1" dirty="0"/>
        </a:p>
      </dgm:t>
    </dgm:pt>
    <dgm:pt modelId="{71E6B802-5B13-4A83-97D5-27450A269613}" type="parTrans" cxnId="{17C20626-AC1D-4BC5-87AE-37C64C02FDFC}">
      <dgm:prSet/>
      <dgm:spPr/>
      <dgm:t>
        <a:bodyPr/>
        <a:lstStyle/>
        <a:p>
          <a:endParaRPr lang="en-US"/>
        </a:p>
      </dgm:t>
    </dgm:pt>
    <dgm:pt modelId="{752BA08F-15EE-4015-9015-4154003C57B4}" type="sibTrans" cxnId="{17C20626-AC1D-4BC5-87AE-37C64C02FDFC}">
      <dgm:prSet/>
      <dgm:spPr/>
      <dgm:t>
        <a:bodyPr/>
        <a:lstStyle/>
        <a:p>
          <a:endParaRPr lang="en-US"/>
        </a:p>
      </dgm:t>
    </dgm:pt>
    <dgm:pt modelId="{BEA75766-5A5F-4AF3-9071-23E87106A50E}">
      <dgm:prSet/>
      <dgm:spPr/>
      <dgm:t>
        <a:bodyPr/>
        <a:lstStyle/>
        <a:p>
          <a:pPr algn="ctr"/>
          <a:r>
            <a:rPr lang="en-US" b="1" dirty="0"/>
            <a:t>Have no known disability</a:t>
          </a:r>
        </a:p>
      </dgm:t>
    </dgm:pt>
    <dgm:pt modelId="{451E4A67-C250-498A-A9D2-C02B3E673ABF}" type="parTrans" cxnId="{DD220BB8-BC9D-4655-B671-F5FFDBE3315D}">
      <dgm:prSet/>
      <dgm:spPr/>
      <dgm:t>
        <a:bodyPr/>
        <a:lstStyle/>
        <a:p>
          <a:endParaRPr lang="en-US"/>
        </a:p>
      </dgm:t>
    </dgm:pt>
    <dgm:pt modelId="{D708387A-2BC7-49D5-AA45-E0829B68E1E4}" type="sibTrans" cxnId="{DD220BB8-BC9D-4655-B671-F5FFDBE3315D}">
      <dgm:prSet/>
      <dgm:spPr/>
      <dgm:t>
        <a:bodyPr/>
        <a:lstStyle/>
        <a:p>
          <a:endParaRPr lang="en-US"/>
        </a:p>
      </dgm:t>
    </dgm:pt>
    <dgm:pt modelId="{217750A0-F9F9-485C-A713-A0CB91EF3A1E}">
      <dgm:prSet/>
      <dgm:spPr/>
      <dgm:t>
        <a:bodyPr/>
        <a:lstStyle/>
        <a:p>
          <a:pPr algn="ctr"/>
          <a:r>
            <a:rPr lang="en-US" b="1" dirty="0"/>
            <a:t>Exhibit academic difficulties</a:t>
          </a:r>
        </a:p>
      </dgm:t>
    </dgm:pt>
    <dgm:pt modelId="{F7C69CCA-643C-447B-AD13-9FECDBDA14AC}" type="parTrans" cxnId="{3C510FB4-BFE0-470B-8488-288821C18C68}">
      <dgm:prSet/>
      <dgm:spPr/>
      <dgm:t>
        <a:bodyPr/>
        <a:lstStyle/>
        <a:p>
          <a:endParaRPr lang="en-US"/>
        </a:p>
      </dgm:t>
    </dgm:pt>
    <dgm:pt modelId="{4D9C3304-FB6B-47A0-B037-51782A5C52F8}" type="sibTrans" cxnId="{3C510FB4-BFE0-470B-8488-288821C18C68}">
      <dgm:prSet/>
      <dgm:spPr/>
      <dgm:t>
        <a:bodyPr/>
        <a:lstStyle/>
        <a:p>
          <a:endParaRPr lang="en-US"/>
        </a:p>
      </dgm:t>
    </dgm:pt>
    <dgm:pt modelId="{70ED6A47-0ACF-4541-A84B-78A3F1DF39EE}" type="pres">
      <dgm:prSet presAssocID="{03980DB5-4D21-42E8-AF04-D715232F4F06}" presName="linear" presStyleCnt="0">
        <dgm:presLayoutVars>
          <dgm:animLvl val="lvl"/>
          <dgm:resizeHandles val="exact"/>
        </dgm:presLayoutVars>
      </dgm:prSet>
      <dgm:spPr/>
    </dgm:pt>
    <dgm:pt modelId="{A812FF8A-412B-4394-868C-8929166E5A1D}" type="pres">
      <dgm:prSet presAssocID="{EE1C0916-A0B0-4269-9E75-6CF9FCF9D409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4C0474AA-1A7D-4C8D-81C6-C067C0C09A16}" type="pres">
      <dgm:prSet presAssocID="{77F43E38-CCB1-45A4-8C45-6CEE83B9A220}" presName="spacer" presStyleCnt="0"/>
      <dgm:spPr/>
    </dgm:pt>
    <dgm:pt modelId="{7F6A8355-4B14-4EA6-9991-13955F382536}" type="pres">
      <dgm:prSet presAssocID="{32D51549-784A-4777-B950-6110B0DB9F7C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FA6DFD1F-84B6-4747-9EAE-94CECEFA0DBB}" type="pres">
      <dgm:prSet presAssocID="{32D51549-784A-4777-B950-6110B0DB9F7C}" presName="childText" presStyleLbl="revTx" presStyleIdx="0" presStyleCnt="1">
        <dgm:presLayoutVars>
          <dgm:bulletEnabled val="1"/>
        </dgm:presLayoutVars>
      </dgm:prSet>
      <dgm:spPr/>
    </dgm:pt>
    <dgm:pt modelId="{28C03862-7C78-4768-A380-05F005B5D6C0}" type="pres">
      <dgm:prSet presAssocID="{BEA75766-5A5F-4AF3-9071-23E87106A50E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76E68385-4B42-46B9-8CAF-953193392A91}" type="pres">
      <dgm:prSet presAssocID="{D708387A-2BC7-49D5-AA45-E0829B68E1E4}" presName="spacer" presStyleCnt="0"/>
      <dgm:spPr/>
    </dgm:pt>
    <dgm:pt modelId="{C766E3AE-74A2-4E9B-A2A0-6429808FBAA8}" type="pres">
      <dgm:prSet presAssocID="{217750A0-F9F9-485C-A713-A0CB91EF3A1E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17C20626-AC1D-4BC5-87AE-37C64C02FDFC}" srcId="{32D51549-784A-4777-B950-6110B0DB9F7C}" destId="{F6711818-28F7-4736-A89B-1D267888A14C}" srcOrd="0" destOrd="0" parTransId="{71E6B802-5B13-4A83-97D5-27450A269613}" sibTransId="{752BA08F-15EE-4015-9015-4154003C57B4}"/>
    <dgm:cxn modelId="{8C59F031-7949-4828-A2D5-CCEE674A0BDD}" srcId="{03980DB5-4D21-42E8-AF04-D715232F4F06}" destId="{EE1C0916-A0B0-4269-9E75-6CF9FCF9D409}" srcOrd="0" destOrd="0" parTransId="{B943D99A-927B-41EB-8CEE-83F13C87BF79}" sibTransId="{77F43E38-CCB1-45A4-8C45-6CEE83B9A220}"/>
    <dgm:cxn modelId="{10136A3A-B216-4070-B73A-25F53F3C7799}" type="presOf" srcId="{F6711818-28F7-4736-A89B-1D267888A14C}" destId="{FA6DFD1F-84B6-4747-9EAE-94CECEFA0DBB}" srcOrd="0" destOrd="0" presId="urn:microsoft.com/office/officeart/2005/8/layout/vList2"/>
    <dgm:cxn modelId="{FB91395D-85A4-440C-8E81-F94620CE13E8}" type="presOf" srcId="{03980DB5-4D21-42E8-AF04-D715232F4F06}" destId="{70ED6A47-0ACF-4541-A84B-78A3F1DF39EE}" srcOrd="0" destOrd="0" presId="urn:microsoft.com/office/officeart/2005/8/layout/vList2"/>
    <dgm:cxn modelId="{CEA9A55F-F015-4854-8DF4-AF0C753A401B}" type="presOf" srcId="{BEA75766-5A5F-4AF3-9071-23E87106A50E}" destId="{28C03862-7C78-4768-A380-05F005B5D6C0}" srcOrd="0" destOrd="0" presId="urn:microsoft.com/office/officeart/2005/8/layout/vList2"/>
    <dgm:cxn modelId="{34471644-4C60-4455-82D6-D21144051245}" type="presOf" srcId="{217750A0-F9F9-485C-A713-A0CB91EF3A1E}" destId="{C766E3AE-74A2-4E9B-A2A0-6429808FBAA8}" srcOrd="0" destOrd="0" presId="urn:microsoft.com/office/officeart/2005/8/layout/vList2"/>
    <dgm:cxn modelId="{0B9A066E-4561-40B3-A203-3D1B1DF7B68C}" type="presOf" srcId="{32D51549-784A-4777-B950-6110B0DB9F7C}" destId="{7F6A8355-4B14-4EA6-9991-13955F382536}" srcOrd="0" destOrd="0" presId="urn:microsoft.com/office/officeart/2005/8/layout/vList2"/>
    <dgm:cxn modelId="{21C1168C-8B20-4B4B-97E2-CA4A6396026C}" type="presOf" srcId="{EE1C0916-A0B0-4269-9E75-6CF9FCF9D409}" destId="{A812FF8A-412B-4394-868C-8929166E5A1D}" srcOrd="0" destOrd="0" presId="urn:microsoft.com/office/officeart/2005/8/layout/vList2"/>
    <dgm:cxn modelId="{3C510FB4-BFE0-470B-8488-288821C18C68}" srcId="{03980DB5-4D21-42E8-AF04-D715232F4F06}" destId="{217750A0-F9F9-485C-A713-A0CB91EF3A1E}" srcOrd="3" destOrd="0" parTransId="{F7C69CCA-643C-447B-AD13-9FECDBDA14AC}" sibTransId="{4D9C3304-FB6B-47A0-B037-51782A5C52F8}"/>
    <dgm:cxn modelId="{DD220BB8-BC9D-4655-B671-F5FFDBE3315D}" srcId="{03980DB5-4D21-42E8-AF04-D715232F4F06}" destId="{BEA75766-5A5F-4AF3-9071-23E87106A50E}" srcOrd="2" destOrd="0" parTransId="{451E4A67-C250-498A-A9D2-C02B3E673ABF}" sibTransId="{D708387A-2BC7-49D5-AA45-E0829B68E1E4}"/>
    <dgm:cxn modelId="{918AEDF2-25FE-4C1D-8B9D-EA38CAB959AE}" srcId="{03980DB5-4D21-42E8-AF04-D715232F4F06}" destId="{32D51549-784A-4777-B950-6110B0DB9F7C}" srcOrd="1" destOrd="0" parTransId="{26F29F6A-D72A-43C0-941C-B44CEC5EEB04}" sibTransId="{8F08BD31-E6F7-4DAD-BD76-C4BF177C910C}"/>
    <dgm:cxn modelId="{5ACE84F3-1EF9-4B34-A5F8-2184984B1A88}" type="presParOf" srcId="{70ED6A47-0ACF-4541-A84B-78A3F1DF39EE}" destId="{A812FF8A-412B-4394-868C-8929166E5A1D}" srcOrd="0" destOrd="0" presId="urn:microsoft.com/office/officeart/2005/8/layout/vList2"/>
    <dgm:cxn modelId="{09C34D31-06E0-4C00-94AB-4992D242FD84}" type="presParOf" srcId="{70ED6A47-0ACF-4541-A84B-78A3F1DF39EE}" destId="{4C0474AA-1A7D-4C8D-81C6-C067C0C09A16}" srcOrd="1" destOrd="0" presId="urn:microsoft.com/office/officeart/2005/8/layout/vList2"/>
    <dgm:cxn modelId="{CD7EA904-4994-4467-B47A-69166DCDEBBD}" type="presParOf" srcId="{70ED6A47-0ACF-4541-A84B-78A3F1DF39EE}" destId="{7F6A8355-4B14-4EA6-9991-13955F382536}" srcOrd="2" destOrd="0" presId="urn:microsoft.com/office/officeart/2005/8/layout/vList2"/>
    <dgm:cxn modelId="{924CB24D-5A57-496D-9B18-E850DAC94516}" type="presParOf" srcId="{70ED6A47-0ACF-4541-A84B-78A3F1DF39EE}" destId="{FA6DFD1F-84B6-4747-9EAE-94CECEFA0DBB}" srcOrd="3" destOrd="0" presId="urn:microsoft.com/office/officeart/2005/8/layout/vList2"/>
    <dgm:cxn modelId="{2431FFB8-0598-4E04-A958-BDADC183CB8D}" type="presParOf" srcId="{70ED6A47-0ACF-4541-A84B-78A3F1DF39EE}" destId="{28C03862-7C78-4768-A380-05F005B5D6C0}" srcOrd="4" destOrd="0" presId="urn:microsoft.com/office/officeart/2005/8/layout/vList2"/>
    <dgm:cxn modelId="{0AFC3396-97D3-49F1-B04F-98E372B65A97}" type="presParOf" srcId="{70ED6A47-0ACF-4541-A84B-78A3F1DF39EE}" destId="{76E68385-4B42-46B9-8CAF-953193392A91}" srcOrd="5" destOrd="0" presId="urn:microsoft.com/office/officeart/2005/8/layout/vList2"/>
    <dgm:cxn modelId="{410AAFAB-9D4F-42EF-A825-C95B169C1AC5}" type="presParOf" srcId="{70ED6A47-0ACF-4541-A84B-78A3F1DF39EE}" destId="{C766E3AE-74A2-4E9B-A2A0-6429808FBAA8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C4B6365-E07E-47D8-A470-CA2B0D3B7225}" type="doc">
      <dgm:prSet loTypeId="urn:microsoft.com/office/officeart/2008/layout/Lin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CD893EDE-99DC-4A8A-95D9-903340A9B3A1}">
      <dgm:prSet/>
      <dgm:spPr/>
      <dgm:t>
        <a:bodyPr/>
        <a:lstStyle/>
        <a:p>
          <a:r>
            <a:rPr lang="en-US" dirty="0"/>
            <a:t>Evaluation focused on review and consideration of </a:t>
          </a:r>
          <a:r>
            <a:rPr lang="en-US" b="1" dirty="0"/>
            <a:t>various sources </a:t>
          </a:r>
          <a:r>
            <a:rPr lang="en-US" dirty="0"/>
            <a:t>of relevant data (34 CFR 104.35(c))</a:t>
          </a:r>
        </a:p>
      </dgm:t>
    </dgm:pt>
    <dgm:pt modelId="{0BEEA0EC-C903-478D-BAAF-3A657ABC5DA1}" type="parTrans" cxnId="{53653EEE-729C-42A2-8772-305BBF5C6539}">
      <dgm:prSet/>
      <dgm:spPr/>
      <dgm:t>
        <a:bodyPr/>
        <a:lstStyle/>
        <a:p>
          <a:endParaRPr lang="en-US"/>
        </a:p>
      </dgm:t>
    </dgm:pt>
    <dgm:pt modelId="{2EA521D4-A18E-4F96-9B58-F439B775C05E}" type="sibTrans" cxnId="{53653EEE-729C-42A2-8772-305BBF5C6539}">
      <dgm:prSet/>
      <dgm:spPr/>
      <dgm:t>
        <a:bodyPr/>
        <a:lstStyle/>
        <a:p>
          <a:endParaRPr lang="en-US"/>
        </a:p>
      </dgm:t>
    </dgm:pt>
    <dgm:pt modelId="{53C63BE0-CC22-4BFD-84E5-F151D8C55200}">
      <dgm:prSet/>
      <dgm:spPr/>
      <dgm:t>
        <a:bodyPr/>
        <a:lstStyle/>
        <a:p>
          <a:r>
            <a:rPr lang="en-US" dirty="0"/>
            <a:t>General evaluation model for 504 —may not include new testing</a:t>
          </a:r>
        </a:p>
      </dgm:t>
    </dgm:pt>
    <dgm:pt modelId="{7D30D3A2-377C-4160-9A4D-E3947E62BCD1}" type="parTrans" cxnId="{D57521A2-538F-42A2-BAB4-E917B03B97CB}">
      <dgm:prSet/>
      <dgm:spPr/>
      <dgm:t>
        <a:bodyPr/>
        <a:lstStyle/>
        <a:p>
          <a:endParaRPr lang="en-US"/>
        </a:p>
      </dgm:t>
    </dgm:pt>
    <dgm:pt modelId="{7AB91BA3-6BCA-4684-A2EE-C5514ABE5B66}" type="sibTrans" cxnId="{D57521A2-538F-42A2-BAB4-E917B03B97CB}">
      <dgm:prSet/>
      <dgm:spPr/>
      <dgm:t>
        <a:bodyPr/>
        <a:lstStyle/>
        <a:p>
          <a:endParaRPr lang="en-US"/>
        </a:p>
      </dgm:t>
    </dgm:pt>
    <dgm:pt modelId="{039FFD8F-1C02-46F2-96C9-B9FD74A2540C}">
      <dgm:prSet/>
      <dgm:spPr/>
      <dgm:t>
        <a:bodyPr/>
        <a:lstStyle/>
        <a:p>
          <a:r>
            <a:rPr lang="en-US" dirty="0"/>
            <a:t>Gather evidence and use existing data sources</a:t>
          </a:r>
        </a:p>
        <a:p>
          <a:endParaRPr lang="en-US" dirty="0"/>
        </a:p>
      </dgm:t>
    </dgm:pt>
    <dgm:pt modelId="{89364240-05B1-4BFA-8890-05FE9C049FBD}" type="parTrans" cxnId="{0CDE2B1B-ECE3-4301-805A-766FDD11ADF0}">
      <dgm:prSet/>
      <dgm:spPr/>
      <dgm:t>
        <a:bodyPr/>
        <a:lstStyle/>
        <a:p>
          <a:endParaRPr lang="en-US"/>
        </a:p>
      </dgm:t>
    </dgm:pt>
    <dgm:pt modelId="{5A5532E0-8E2F-4B17-AC92-5DAC53AF77F0}" type="sibTrans" cxnId="{0CDE2B1B-ECE3-4301-805A-766FDD11ADF0}">
      <dgm:prSet/>
      <dgm:spPr/>
      <dgm:t>
        <a:bodyPr/>
        <a:lstStyle/>
        <a:p>
          <a:endParaRPr lang="en-US"/>
        </a:p>
      </dgm:t>
    </dgm:pt>
    <dgm:pt modelId="{1091D1A9-85E0-4F40-A0E0-F2A81D2398DC}" type="pres">
      <dgm:prSet presAssocID="{7C4B6365-E07E-47D8-A470-CA2B0D3B7225}" presName="vert0" presStyleCnt="0">
        <dgm:presLayoutVars>
          <dgm:dir/>
          <dgm:animOne val="branch"/>
          <dgm:animLvl val="lvl"/>
        </dgm:presLayoutVars>
      </dgm:prSet>
      <dgm:spPr/>
    </dgm:pt>
    <dgm:pt modelId="{FED0BA1F-4D09-460B-B5D5-1FF853733A6B}" type="pres">
      <dgm:prSet presAssocID="{CD893EDE-99DC-4A8A-95D9-903340A9B3A1}" presName="thickLine" presStyleLbl="alignNode1" presStyleIdx="0" presStyleCnt="3"/>
      <dgm:spPr/>
    </dgm:pt>
    <dgm:pt modelId="{9B51349F-E49C-4503-8CB9-D8B9A2D9B52F}" type="pres">
      <dgm:prSet presAssocID="{CD893EDE-99DC-4A8A-95D9-903340A9B3A1}" presName="horz1" presStyleCnt="0"/>
      <dgm:spPr/>
    </dgm:pt>
    <dgm:pt modelId="{3112449B-AC30-4BF5-B962-86A2FADDF819}" type="pres">
      <dgm:prSet presAssocID="{CD893EDE-99DC-4A8A-95D9-903340A9B3A1}" presName="tx1" presStyleLbl="revTx" presStyleIdx="0" presStyleCnt="3"/>
      <dgm:spPr/>
    </dgm:pt>
    <dgm:pt modelId="{8B2F616F-B3A9-4A52-B221-C51AD1FFFF86}" type="pres">
      <dgm:prSet presAssocID="{CD893EDE-99DC-4A8A-95D9-903340A9B3A1}" presName="vert1" presStyleCnt="0"/>
      <dgm:spPr/>
    </dgm:pt>
    <dgm:pt modelId="{4E2AC426-D5F5-4EB4-BEA8-392875A1DDBB}" type="pres">
      <dgm:prSet presAssocID="{53C63BE0-CC22-4BFD-84E5-F151D8C55200}" presName="thickLine" presStyleLbl="alignNode1" presStyleIdx="1" presStyleCnt="3"/>
      <dgm:spPr/>
    </dgm:pt>
    <dgm:pt modelId="{8A99E5A2-8DF7-4698-BEF0-0DED2AB6AC3E}" type="pres">
      <dgm:prSet presAssocID="{53C63BE0-CC22-4BFD-84E5-F151D8C55200}" presName="horz1" presStyleCnt="0"/>
      <dgm:spPr/>
    </dgm:pt>
    <dgm:pt modelId="{3EF78008-0487-42CA-8071-C0E3A25F4750}" type="pres">
      <dgm:prSet presAssocID="{53C63BE0-CC22-4BFD-84E5-F151D8C55200}" presName="tx1" presStyleLbl="revTx" presStyleIdx="1" presStyleCnt="3"/>
      <dgm:spPr/>
    </dgm:pt>
    <dgm:pt modelId="{F7F4F5A4-2C48-4E12-B8D5-91C5CE2A81B5}" type="pres">
      <dgm:prSet presAssocID="{53C63BE0-CC22-4BFD-84E5-F151D8C55200}" presName="vert1" presStyleCnt="0"/>
      <dgm:spPr/>
    </dgm:pt>
    <dgm:pt modelId="{D3AF4D40-9ED1-4F67-A528-DE44C1010985}" type="pres">
      <dgm:prSet presAssocID="{039FFD8F-1C02-46F2-96C9-B9FD74A2540C}" presName="thickLine" presStyleLbl="alignNode1" presStyleIdx="2" presStyleCnt="3"/>
      <dgm:spPr/>
    </dgm:pt>
    <dgm:pt modelId="{A2B4B503-1FA9-4BAE-BF8C-52C73648DE2C}" type="pres">
      <dgm:prSet presAssocID="{039FFD8F-1C02-46F2-96C9-B9FD74A2540C}" presName="horz1" presStyleCnt="0"/>
      <dgm:spPr/>
    </dgm:pt>
    <dgm:pt modelId="{933FB903-EA8C-49B8-A701-4F7C24AC7CE6}" type="pres">
      <dgm:prSet presAssocID="{039FFD8F-1C02-46F2-96C9-B9FD74A2540C}" presName="tx1" presStyleLbl="revTx" presStyleIdx="2" presStyleCnt="3"/>
      <dgm:spPr/>
    </dgm:pt>
    <dgm:pt modelId="{1FD22A2C-3D97-4E3D-B712-6C4F6432333B}" type="pres">
      <dgm:prSet presAssocID="{039FFD8F-1C02-46F2-96C9-B9FD74A2540C}" presName="vert1" presStyleCnt="0"/>
      <dgm:spPr/>
    </dgm:pt>
  </dgm:ptLst>
  <dgm:cxnLst>
    <dgm:cxn modelId="{0CDE2B1B-ECE3-4301-805A-766FDD11ADF0}" srcId="{7C4B6365-E07E-47D8-A470-CA2B0D3B7225}" destId="{039FFD8F-1C02-46F2-96C9-B9FD74A2540C}" srcOrd="2" destOrd="0" parTransId="{89364240-05B1-4BFA-8890-05FE9C049FBD}" sibTransId="{5A5532E0-8E2F-4B17-AC92-5DAC53AF77F0}"/>
    <dgm:cxn modelId="{0D38C91B-6F24-4360-9FCE-4477C56EB1A7}" type="presOf" srcId="{53C63BE0-CC22-4BFD-84E5-F151D8C55200}" destId="{3EF78008-0487-42CA-8071-C0E3A25F4750}" srcOrd="0" destOrd="0" presId="urn:microsoft.com/office/officeart/2008/layout/LinedList"/>
    <dgm:cxn modelId="{41CB1375-3F6C-4602-A91D-B07814771224}" type="presOf" srcId="{7C4B6365-E07E-47D8-A470-CA2B0D3B7225}" destId="{1091D1A9-85E0-4F40-A0E0-F2A81D2398DC}" srcOrd="0" destOrd="0" presId="urn:microsoft.com/office/officeart/2008/layout/LinedList"/>
    <dgm:cxn modelId="{D57521A2-538F-42A2-BAB4-E917B03B97CB}" srcId="{7C4B6365-E07E-47D8-A470-CA2B0D3B7225}" destId="{53C63BE0-CC22-4BFD-84E5-F151D8C55200}" srcOrd="1" destOrd="0" parTransId="{7D30D3A2-377C-4160-9A4D-E3947E62BCD1}" sibTransId="{7AB91BA3-6BCA-4684-A2EE-C5514ABE5B66}"/>
    <dgm:cxn modelId="{B0444BB1-2E07-44DB-96EE-F225B2C45ED9}" type="presOf" srcId="{CD893EDE-99DC-4A8A-95D9-903340A9B3A1}" destId="{3112449B-AC30-4BF5-B962-86A2FADDF819}" srcOrd="0" destOrd="0" presId="urn:microsoft.com/office/officeart/2008/layout/LinedList"/>
    <dgm:cxn modelId="{F191BBB7-7E01-4F98-931E-E46A85C7B54E}" type="presOf" srcId="{039FFD8F-1C02-46F2-96C9-B9FD74A2540C}" destId="{933FB903-EA8C-49B8-A701-4F7C24AC7CE6}" srcOrd="0" destOrd="0" presId="urn:microsoft.com/office/officeart/2008/layout/LinedList"/>
    <dgm:cxn modelId="{53653EEE-729C-42A2-8772-305BBF5C6539}" srcId="{7C4B6365-E07E-47D8-A470-CA2B0D3B7225}" destId="{CD893EDE-99DC-4A8A-95D9-903340A9B3A1}" srcOrd="0" destOrd="0" parTransId="{0BEEA0EC-C903-478D-BAAF-3A657ABC5DA1}" sibTransId="{2EA521D4-A18E-4F96-9B58-F439B775C05E}"/>
    <dgm:cxn modelId="{C96C15A8-B4EC-4194-AD53-BA585336D3C9}" type="presParOf" srcId="{1091D1A9-85E0-4F40-A0E0-F2A81D2398DC}" destId="{FED0BA1F-4D09-460B-B5D5-1FF853733A6B}" srcOrd="0" destOrd="0" presId="urn:microsoft.com/office/officeart/2008/layout/LinedList"/>
    <dgm:cxn modelId="{9379AC93-280C-4795-840D-508C3EDF13F9}" type="presParOf" srcId="{1091D1A9-85E0-4F40-A0E0-F2A81D2398DC}" destId="{9B51349F-E49C-4503-8CB9-D8B9A2D9B52F}" srcOrd="1" destOrd="0" presId="urn:microsoft.com/office/officeart/2008/layout/LinedList"/>
    <dgm:cxn modelId="{6BFE8D9B-FFBA-4D1C-9F9E-0FEB707264B4}" type="presParOf" srcId="{9B51349F-E49C-4503-8CB9-D8B9A2D9B52F}" destId="{3112449B-AC30-4BF5-B962-86A2FADDF819}" srcOrd="0" destOrd="0" presId="urn:microsoft.com/office/officeart/2008/layout/LinedList"/>
    <dgm:cxn modelId="{298EF215-66A5-4931-B8B1-A6ED525ED176}" type="presParOf" srcId="{9B51349F-E49C-4503-8CB9-D8B9A2D9B52F}" destId="{8B2F616F-B3A9-4A52-B221-C51AD1FFFF86}" srcOrd="1" destOrd="0" presId="urn:microsoft.com/office/officeart/2008/layout/LinedList"/>
    <dgm:cxn modelId="{EBA9E6A6-AEFA-405C-9BF5-026CCD3CC93C}" type="presParOf" srcId="{1091D1A9-85E0-4F40-A0E0-F2A81D2398DC}" destId="{4E2AC426-D5F5-4EB4-BEA8-392875A1DDBB}" srcOrd="2" destOrd="0" presId="urn:microsoft.com/office/officeart/2008/layout/LinedList"/>
    <dgm:cxn modelId="{CE6E1FCF-05F8-44AE-9FC5-C514FD197EE8}" type="presParOf" srcId="{1091D1A9-85E0-4F40-A0E0-F2A81D2398DC}" destId="{8A99E5A2-8DF7-4698-BEF0-0DED2AB6AC3E}" srcOrd="3" destOrd="0" presId="urn:microsoft.com/office/officeart/2008/layout/LinedList"/>
    <dgm:cxn modelId="{CA6FEA0A-8C00-49B0-BC0E-85D6D6132DDB}" type="presParOf" srcId="{8A99E5A2-8DF7-4698-BEF0-0DED2AB6AC3E}" destId="{3EF78008-0487-42CA-8071-C0E3A25F4750}" srcOrd="0" destOrd="0" presId="urn:microsoft.com/office/officeart/2008/layout/LinedList"/>
    <dgm:cxn modelId="{3F4C9966-0652-4BB4-8153-EC4568286A36}" type="presParOf" srcId="{8A99E5A2-8DF7-4698-BEF0-0DED2AB6AC3E}" destId="{F7F4F5A4-2C48-4E12-B8D5-91C5CE2A81B5}" srcOrd="1" destOrd="0" presId="urn:microsoft.com/office/officeart/2008/layout/LinedList"/>
    <dgm:cxn modelId="{C6A5E240-A4C0-46AF-B137-95B7BD4C9E32}" type="presParOf" srcId="{1091D1A9-85E0-4F40-A0E0-F2A81D2398DC}" destId="{D3AF4D40-9ED1-4F67-A528-DE44C1010985}" srcOrd="4" destOrd="0" presId="urn:microsoft.com/office/officeart/2008/layout/LinedList"/>
    <dgm:cxn modelId="{4BFE5C78-5DE7-4A65-A7E6-D5BAED0A5DD0}" type="presParOf" srcId="{1091D1A9-85E0-4F40-A0E0-F2A81D2398DC}" destId="{A2B4B503-1FA9-4BAE-BF8C-52C73648DE2C}" srcOrd="5" destOrd="0" presId="urn:microsoft.com/office/officeart/2008/layout/LinedList"/>
    <dgm:cxn modelId="{027C8FBF-B4B4-4599-90C7-50E734B89424}" type="presParOf" srcId="{A2B4B503-1FA9-4BAE-BF8C-52C73648DE2C}" destId="{933FB903-EA8C-49B8-A701-4F7C24AC7CE6}" srcOrd="0" destOrd="0" presId="urn:microsoft.com/office/officeart/2008/layout/LinedList"/>
    <dgm:cxn modelId="{320F0743-E10E-4EC1-967F-40D2A16C26E3}" type="presParOf" srcId="{A2B4B503-1FA9-4BAE-BF8C-52C73648DE2C}" destId="{1FD22A2C-3D97-4E3D-B712-6C4F6432333B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0F29EBF-4898-4079-89ED-3EFD80221AC5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9666DBB1-F33A-4CCD-898F-106EDFD0A7DE}">
      <dgm:prSet/>
      <dgm:spPr/>
      <dgm:t>
        <a:bodyPr/>
        <a:lstStyle/>
        <a:p>
          <a:r>
            <a:rPr lang="en-US" dirty="0"/>
            <a:t>Aptitude and achievement tests and grades</a:t>
          </a:r>
        </a:p>
      </dgm:t>
    </dgm:pt>
    <dgm:pt modelId="{424D3F47-8F27-452B-995C-44DBFC7CDE16}" type="parTrans" cxnId="{C9726D28-787E-4257-A84D-DE83C3D20EF4}">
      <dgm:prSet/>
      <dgm:spPr/>
      <dgm:t>
        <a:bodyPr/>
        <a:lstStyle/>
        <a:p>
          <a:endParaRPr lang="en-US"/>
        </a:p>
      </dgm:t>
    </dgm:pt>
    <dgm:pt modelId="{052D9DD2-279F-4636-9387-D91C84F10030}" type="sibTrans" cxnId="{C9726D28-787E-4257-A84D-DE83C3D20EF4}">
      <dgm:prSet/>
      <dgm:spPr/>
      <dgm:t>
        <a:bodyPr/>
        <a:lstStyle/>
        <a:p>
          <a:endParaRPr lang="en-US"/>
        </a:p>
      </dgm:t>
    </dgm:pt>
    <dgm:pt modelId="{24F0519B-171B-48B6-891B-C5038744EB49}">
      <dgm:prSet/>
      <dgm:spPr/>
      <dgm:t>
        <a:bodyPr/>
        <a:lstStyle/>
        <a:p>
          <a:r>
            <a:rPr lang="en-US" dirty="0"/>
            <a:t>Teacher/staff observations and recommendations</a:t>
          </a:r>
        </a:p>
      </dgm:t>
    </dgm:pt>
    <dgm:pt modelId="{B866DE92-281F-4F34-A753-2A9EF596EDF5}" type="parTrans" cxnId="{36AD37DD-DEBE-49D3-82E8-56DCF99BF085}">
      <dgm:prSet/>
      <dgm:spPr/>
      <dgm:t>
        <a:bodyPr/>
        <a:lstStyle/>
        <a:p>
          <a:endParaRPr lang="en-US"/>
        </a:p>
      </dgm:t>
    </dgm:pt>
    <dgm:pt modelId="{E27F9257-9F87-470E-8FC6-9E1E863403F0}" type="sibTrans" cxnId="{36AD37DD-DEBE-49D3-82E8-56DCF99BF085}">
      <dgm:prSet/>
      <dgm:spPr/>
      <dgm:t>
        <a:bodyPr/>
        <a:lstStyle/>
        <a:p>
          <a:endParaRPr lang="en-US"/>
        </a:p>
      </dgm:t>
    </dgm:pt>
    <dgm:pt modelId="{C0421A07-882E-4BCF-8E9A-A3C886D62BD2}">
      <dgm:prSet/>
      <dgm:spPr/>
      <dgm:t>
        <a:bodyPr/>
        <a:lstStyle/>
        <a:p>
          <a:r>
            <a:rPr lang="en-US" dirty="0"/>
            <a:t>Physical condition</a:t>
          </a:r>
        </a:p>
      </dgm:t>
    </dgm:pt>
    <dgm:pt modelId="{9ADB260A-FCB3-49E0-A7D4-056717B9CDFA}" type="parTrans" cxnId="{E8D440AA-D853-4BCC-84AF-F82C8E983465}">
      <dgm:prSet/>
      <dgm:spPr/>
      <dgm:t>
        <a:bodyPr/>
        <a:lstStyle/>
        <a:p>
          <a:endParaRPr lang="en-US"/>
        </a:p>
      </dgm:t>
    </dgm:pt>
    <dgm:pt modelId="{303F3A59-A819-417D-B1B7-053CA0EEE1C4}" type="sibTrans" cxnId="{E8D440AA-D853-4BCC-84AF-F82C8E983465}">
      <dgm:prSet/>
      <dgm:spPr/>
      <dgm:t>
        <a:bodyPr/>
        <a:lstStyle/>
        <a:p>
          <a:endParaRPr lang="en-US"/>
        </a:p>
      </dgm:t>
    </dgm:pt>
    <dgm:pt modelId="{8A840CDE-0334-4FD2-8968-12C8B37F41D4}">
      <dgm:prSet/>
      <dgm:spPr/>
      <dgm:t>
        <a:bodyPr/>
        <a:lstStyle/>
        <a:p>
          <a:r>
            <a:rPr lang="en-US" dirty="0"/>
            <a:t>Social/cultural background and adaptive behavior</a:t>
          </a:r>
        </a:p>
      </dgm:t>
    </dgm:pt>
    <dgm:pt modelId="{92E9A257-31CE-4857-9EEB-B8CEAD655FEB}" type="parTrans" cxnId="{7627613B-2FE8-43AC-AE57-06F35CEF3D74}">
      <dgm:prSet/>
      <dgm:spPr/>
      <dgm:t>
        <a:bodyPr/>
        <a:lstStyle/>
        <a:p>
          <a:endParaRPr lang="en-US"/>
        </a:p>
      </dgm:t>
    </dgm:pt>
    <dgm:pt modelId="{07A83818-DCEB-4771-AD14-7A671ECD8B37}" type="sibTrans" cxnId="{7627613B-2FE8-43AC-AE57-06F35CEF3D74}">
      <dgm:prSet/>
      <dgm:spPr/>
      <dgm:t>
        <a:bodyPr/>
        <a:lstStyle/>
        <a:p>
          <a:endParaRPr lang="en-US"/>
        </a:p>
      </dgm:t>
    </dgm:pt>
    <dgm:pt modelId="{E96EE33F-75B7-4990-9731-A7878EDC9E90}">
      <dgm:prSet/>
      <dgm:spPr/>
      <dgm:t>
        <a:bodyPr/>
        <a:lstStyle/>
        <a:p>
          <a:r>
            <a:rPr lang="en-US" dirty="0"/>
            <a:t>Discipline and attendance logs</a:t>
          </a:r>
        </a:p>
      </dgm:t>
    </dgm:pt>
    <dgm:pt modelId="{130086F1-7ED5-4CE0-9F00-2DD1D3A43E1F}" type="parTrans" cxnId="{9A9E6116-A27A-4040-8134-62EE44222A97}">
      <dgm:prSet/>
      <dgm:spPr/>
      <dgm:t>
        <a:bodyPr/>
        <a:lstStyle/>
        <a:p>
          <a:endParaRPr lang="en-US"/>
        </a:p>
      </dgm:t>
    </dgm:pt>
    <dgm:pt modelId="{5F9396AA-E26C-42A8-A001-CC9D0CC46B14}" type="sibTrans" cxnId="{9A9E6116-A27A-4040-8134-62EE44222A97}">
      <dgm:prSet/>
      <dgm:spPr/>
      <dgm:t>
        <a:bodyPr/>
        <a:lstStyle/>
        <a:p>
          <a:endParaRPr lang="en-US"/>
        </a:p>
      </dgm:t>
    </dgm:pt>
    <dgm:pt modelId="{6267225F-A866-49C8-A910-6342E51021C4}">
      <dgm:prSet/>
      <dgm:spPr/>
      <dgm:t>
        <a:bodyPr/>
        <a:lstStyle/>
        <a:p>
          <a:r>
            <a:rPr lang="en-US" dirty="0"/>
            <a:t>Parent input</a:t>
          </a:r>
        </a:p>
      </dgm:t>
    </dgm:pt>
    <dgm:pt modelId="{43078725-6C0A-402B-B608-06C08C243FE4}" type="parTrans" cxnId="{15DB8226-D4E8-4A0F-A22B-31E4FD7EEC3F}">
      <dgm:prSet/>
      <dgm:spPr/>
      <dgm:t>
        <a:bodyPr/>
        <a:lstStyle/>
        <a:p>
          <a:endParaRPr lang="en-US"/>
        </a:p>
      </dgm:t>
    </dgm:pt>
    <dgm:pt modelId="{5DF0CA97-4BDE-4893-BA01-8803466E7DC1}" type="sibTrans" cxnId="{15DB8226-D4E8-4A0F-A22B-31E4FD7EEC3F}">
      <dgm:prSet/>
      <dgm:spPr/>
      <dgm:t>
        <a:bodyPr/>
        <a:lstStyle/>
        <a:p>
          <a:endParaRPr lang="en-US"/>
        </a:p>
      </dgm:t>
    </dgm:pt>
    <dgm:pt modelId="{9C419145-A1F4-4D8E-83D8-1168BADE5CFD}">
      <dgm:prSet/>
      <dgm:spPr/>
      <dgm:t>
        <a:bodyPr/>
        <a:lstStyle/>
        <a:p>
          <a:r>
            <a:rPr lang="en-US" dirty="0"/>
            <a:t>Healthcare provider reports</a:t>
          </a:r>
        </a:p>
      </dgm:t>
    </dgm:pt>
    <dgm:pt modelId="{5C9D1864-A0E8-4654-B9DD-ED42384CB0B0}" type="parTrans" cxnId="{D4E524B3-C70B-41FE-86E7-F6B69F726133}">
      <dgm:prSet/>
      <dgm:spPr/>
      <dgm:t>
        <a:bodyPr/>
        <a:lstStyle/>
        <a:p>
          <a:endParaRPr lang="en-US"/>
        </a:p>
      </dgm:t>
    </dgm:pt>
    <dgm:pt modelId="{E0C0D19A-0202-4C7A-BD7F-877DF26F6C22}" type="sibTrans" cxnId="{D4E524B3-C70B-41FE-86E7-F6B69F726133}">
      <dgm:prSet/>
      <dgm:spPr/>
      <dgm:t>
        <a:bodyPr/>
        <a:lstStyle/>
        <a:p>
          <a:endParaRPr lang="en-US"/>
        </a:p>
      </dgm:t>
    </dgm:pt>
    <dgm:pt modelId="{334C7387-8D49-4F28-8769-7AF46D9A5DCF}" type="pres">
      <dgm:prSet presAssocID="{90F29EBF-4898-4079-89ED-3EFD80221AC5}" presName="linear" presStyleCnt="0">
        <dgm:presLayoutVars>
          <dgm:animLvl val="lvl"/>
          <dgm:resizeHandles val="exact"/>
        </dgm:presLayoutVars>
      </dgm:prSet>
      <dgm:spPr/>
    </dgm:pt>
    <dgm:pt modelId="{3962CFA6-E838-408C-AFA2-8A63DE8861A7}" type="pres">
      <dgm:prSet presAssocID="{9666DBB1-F33A-4CCD-898F-106EDFD0A7DE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C9D09E72-A224-4E5C-9BB6-F6EF92D8AE58}" type="pres">
      <dgm:prSet presAssocID="{052D9DD2-279F-4636-9387-D91C84F10030}" presName="spacer" presStyleCnt="0"/>
      <dgm:spPr/>
    </dgm:pt>
    <dgm:pt modelId="{04D3B8AD-6A82-4775-91B2-D1BE7C6CE8D4}" type="pres">
      <dgm:prSet presAssocID="{24F0519B-171B-48B6-891B-C5038744EB49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EF180D0E-FDB4-4C62-BEF0-A67B6A260CDB}" type="pres">
      <dgm:prSet presAssocID="{E27F9257-9F87-470E-8FC6-9E1E863403F0}" presName="spacer" presStyleCnt="0"/>
      <dgm:spPr/>
    </dgm:pt>
    <dgm:pt modelId="{04F9AF11-DC02-4118-BA34-AF7943BE6753}" type="pres">
      <dgm:prSet presAssocID="{C0421A07-882E-4BCF-8E9A-A3C886D62BD2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2B46F4E7-4A80-4F3E-AD25-910944228D60}" type="pres">
      <dgm:prSet presAssocID="{303F3A59-A819-417D-B1B7-053CA0EEE1C4}" presName="spacer" presStyleCnt="0"/>
      <dgm:spPr/>
    </dgm:pt>
    <dgm:pt modelId="{E048A733-EFF2-4A79-83ED-B645CF9C4F39}" type="pres">
      <dgm:prSet presAssocID="{8A840CDE-0334-4FD2-8968-12C8B37F41D4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6FC80254-F835-4D50-8041-F0299720DE56}" type="pres">
      <dgm:prSet presAssocID="{07A83818-DCEB-4771-AD14-7A671ECD8B37}" presName="spacer" presStyleCnt="0"/>
      <dgm:spPr/>
    </dgm:pt>
    <dgm:pt modelId="{033ACA16-C287-4DCC-AC0B-7BAE07EDB3FF}" type="pres">
      <dgm:prSet presAssocID="{E96EE33F-75B7-4990-9731-A7878EDC9E90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2E532EED-CFA8-4103-B200-D323BB798945}" type="pres">
      <dgm:prSet presAssocID="{5F9396AA-E26C-42A8-A001-CC9D0CC46B14}" presName="spacer" presStyleCnt="0"/>
      <dgm:spPr/>
    </dgm:pt>
    <dgm:pt modelId="{DA11F53D-BAA0-4FDF-BF90-BA654FD1C53F}" type="pres">
      <dgm:prSet presAssocID="{6267225F-A866-49C8-A910-6342E51021C4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D67EE46C-6477-4D91-98E4-E58D493DBE36}" type="pres">
      <dgm:prSet presAssocID="{5DF0CA97-4BDE-4893-BA01-8803466E7DC1}" presName="spacer" presStyleCnt="0"/>
      <dgm:spPr/>
    </dgm:pt>
    <dgm:pt modelId="{309F9EF0-8530-47B8-BE7C-2EA1DCB4E84C}" type="pres">
      <dgm:prSet presAssocID="{9C419145-A1F4-4D8E-83D8-1168BADE5CFD}" presName="parentText" presStyleLbl="node1" presStyleIdx="6" presStyleCnt="7">
        <dgm:presLayoutVars>
          <dgm:chMax val="0"/>
          <dgm:bulletEnabled val="1"/>
        </dgm:presLayoutVars>
      </dgm:prSet>
      <dgm:spPr/>
    </dgm:pt>
  </dgm:ptLst>
  <dgm:cxnLst>
    <dgm:cxn modelId="{9A9E6116-A27A-4040-8134-62EE44222A97}" srcId="{90F29EBF-4898-4079-89ED-3EFD80221AC5}" destId="{E96EE33F-75B7-4990-9731-A7878EDC9E90}" srcOrd="4" destOrd="0" parTransId="{130086F1-7ED5-4CE0-9F00-2DD1D3A43E1F}" sibTransId="{5F9396AA-E26C-42A8-A001-CC9D0CC46B14}"/>
    <dgm:cxn modelId="{15DB8226-D4E8-4A0F-A22B-31E4FD7EEC3F}" srcId="{90F29EBF-4898-4079-89ED-3EFD80221AC5}" destId="{6267225F-A866-49C8-A910-6342E51021C4}" srcOrd="5" destOrd="0" parTransId="{43078725-6C0A-402B-B608-06C08C243FE4}" sibTransId="{5DF0CA97-4BDE-4893-BA01-8803466E7DC1}"/>
    <dgm:cxn modelId="{C9726D28-787E-4257-A84D-DE83C3D20EF4}" srcId="{90F29EBF-4898-4079-89ED-3EFD80221AC5}" destId="{9666DBB1-F33A-4CCD-898F-106EDFD0A7DE}" srcOrd="0" destOrd="0" parTransId="{424D3F47-8F27-452B-995C-44DBFC7CDE16}" sibTransId="{052D9DD2-279F-4636-9387-D91C84F10030}"/>
    <dgm:cxn modelId="{7627613B-2FE8-43AC-AE57-06F35CEF3D74}" srcId="{90F29EBF-4898-4079-89ED-3EFD80221AC5}" destId="{8A840CDE-0334-4FD2-8968-12C8B37F41D4}" srcOrd="3" destOrd="0" parTransId="{92E9A257-31CE-4857-9EEB-B8CEAD655FEB}" sibTransId="{07A83818-DCEB-4771-AD14-7A671ECD8B37}"/>
    <dgm:cxn modelId="{7C42F84B-BE39-4CE8-8962-4E802016F655}" type="presOf" srcId="{C0421A07-882E-4BCF-8E9A-A3C886D62BD2}" destId="{04F9AF11-DC02-4118-BA34-AF7943BE6753}" srcOrd="0" destOrd="0" presId="urn:microsoft.com/office/officeart/2005/8/layout/vList2"/>
    <dgm:cxn modelId="{26869759-0671-4DA6-9CCA-7AC6771080E5}" type="presOf" srcId="{24F0519B-171B-48B6-891B-C5038744EB49}" destId="{04D3B8AD-6A82-4775-91B2-D1BE7C6CE8D4}" srcOrd="0" destOrd="0" presId="urn:microsoft.com/office/officeart/2005/8/layout/vList2"/>
    <dgm:cxn modelId="{2084F17C-1B71-42D6-A600-FFE76ED0C16A}" type="presOf" srcId="{6267225F-A866-49C8-A910-6342E51021C4}" destId="{DA11F53D-BAA0-4FDF-BF90-BA654FD1C53F}" srcOrd="0" destOrd="0" presId="urn:microsoft.com/office/officeart/2005/8/layout/vList2"/>
    <dgm:cxn modelId="{5A67A38A-EA42-4D7F-B8EE-B8D8E9502BD3}" type="presOf" srcId="{9C419145-A1F4-4D8E-83D8-1168BADE5CFD}" destId="{309F9EF0-8530-47B8-BE7C-2EA1DCB4E84C}" srcOrd="0" destOrd="0" presId="urn:microsoft.com/office/officeart/2005/8/layout/vList2"/>
    <dgm:cxn modelId="{D6A45299-0912-4BBD-860D-2798209E370F}" type="presOf" srcId="{9666DBB1-F33A-4CCD-898F-106EDFD0A7DE}" destId="{3962CFA6-E838-408C-AFA2-8A63DE8861A7}" srcOrd="0" destOrd="0" presId="urn:microsoft.com/office/officeart/2005/8/layout/vList2"/>
    <dgm:cxn modelId="{E8D440AA-D853-4BCC-84AF-F82C8E983465}" srcId="{90F29EBF-4898-4079-89ED-3EFD80221AC5}" destId="{C0421A07-882E-4BCF-8E9A-A3C886D62BD2}" srcOrd="2" destOrd="0" parTransId="{9ADB260A-FCB3-49E0-A7D4-056717B9CDFA}" sibTransId="{303F3A59-A819-417D-B1B7-053CA0EEE1C4}"/>
    <dgm:cxn modelId="{D4E524B3-C70B-41FE-86E7-F6B69F726133}" srcId="{90F29EBF-4898-4079-89ED-3EFD80221AC5}" destId="{9C419145-A1F4-4D8E-83D8-1168BADE5CFD}" srcOrd="6" destOrd="0" parTransId="{5C9D1864-A0E8-4654-B9DD-ED42384CB0B0}" sibTransId="{E0C0D19A-0202-4C7A-BD7F-877DF26F6C22}"/>
    <dgm:cxn modelId="{843D3FB8-6C6E-45BE-8545-AAF0E736832C}" type="presOf" srcId="{90F29EBF-4898-4079-89ED-3EFD80221AC5}" destId="{334C7387-8D49-4F28-8769-7AF46D9A5DCF}" srcOrd="0" destOrd="0" presId="urn:microsoft.com/office/officeart/2005/8/layout/vList2"/>
    <dgm:cxn modelId="{36AD37DD-DEBE-49D3-82E8-56DCF99BF085}" srcId="{90F29EBF-4898-4079-89ED-3EFD80221AC5}" destId="{24F0519B-171B-48B6-891B-C5038744EB49}" srcOrd="1" destOrd="0" parTransId="{B866DE92-281F-4F34-A753-2A9EF596EDF5}" sibTransId="{E27F9257-9F87-470E-8FC6-9E1E863403F0}"/>
    <dgm:cxn modelId="{0B08F7F5-4E8C-4041-B955-01E298F3B955}" type="presOf" srcId="{8A840CDE-0334-4FD2-8968-12C8B37F41D4}" destId="{E048A733-EFF2-4A79-83ED-B645CF9C4F39}" srcOrd="0" destOrd="0" presId="urn:microsoft.com/office/officeart/2005/8/layout/vList2"/>
    <dgm:cxn modelId="{9AE958F9-CFED-4C0F-914B-72070F868457}" type="presOf" srcId="{E96EE33F-75B7-4990-9731-A7878EDC9E90}" destId="{033ACA16-C287-4DCC-AC0B-7BAE07EDB3FF}" srcOrd="0" destOrd="0" presId="urn:microsoft.com/office/officeart/2005/8/layout/vList2"/>
    <dgm:cxn modelId="{D76F50C5-4FDC-4A1B-983F-AB303E12D01A}" type="presParOf" srcId="{334C7387-8D49-4F28-8769-7AF46D9A5DCF}" destId="{3962CFA6-E838-408C-AFA2-8A63DE8861A7}" srcOrd="0" destOrd="0" presId="urn:microsoft.com/office/officeart/2005/8/layout/vList2"/>
    <dgm:cxn modelId="{227676F1-F82C-422A-A3BA-C42D58E8DB47}" type="presParOf" srcId="{334C7387-8D49-4F28-8769-7AF46D9A5DCF}" destId="{C9D09E72-A224-4E5C-9BB6-F6EF92D8AE58}" srcOrd="1" destOrd="0" presId="urn:microsoft.com/office/officeart/2005/8/layout/vList2"/>
    <dgm:cxn modelId="{7EFC10E4-E7B3-4447-A967-AB81BE23EB72}" type="presParOf" srcId="{334C7387-8D49-4F28-8769-7AF46D9A5DCF}" destId="{04D3B8AD-6A82-4775-91B2-D1BE7C6CE8D4}" srcOrd="2" destOrd="0" presId="urn:microsoft.com/office/officeart/2005/8/layout/vList2"/>
    <dgm:cxn modelId="{9F279800-C610-44B6-AA8E-C2EE2C878AC0}" type="presParOf" srcId="{334C7387-8D49-4F28-8769-7AF46D9A5DCF}" destId="{EF180D0E-FDB4-4C62-BEF0-A67B6A260CDB}" srcOrd="3" destOrd="0" presId="urn:microsoft.com/office/officeart/2005/8/layout/vList2"/>
    <dgm:cxn modelId="{4CDEFF48-455C-4451-AD7F-EFEF19341469}" type="presParOf" srcId="{334C7387-8D49-4F28-8769-7AF46D9A5DCF}" destId="{04F9AF11-DC02-4118-BA34-AF7943BE6753}" srcOrd="4" destOrd="0" presId="urn:microsoft.com/office/officeart/2005/8/layout/vList2"/>
    <dgm:cxn modelId="{E686D5C0-A33A-4132-B898-B680658F1791}" type="presParOf" srcId="{334C7387-8D49-4F28-8769-7AF46D9A5DCF}" destId="{2B46F4E7-4A80-4F3E-AD25-910944228D60}" srcOrd="5" destOrd="0" presId="urn:microsoft.com/office/officeart/2005/8/layout/vList2"/>
    <dgm:cxn modelId="{6EAACA74-927A-447B-AA4F-FA6F05DBBA76}" type="presParOf" srcId="{334C7387-8D49-4F28-8769-7AF46D9A5DCF}" destId="{E048A733-EFF2-4A79-83ED-B645CF9C4F39}" srcOrd="6" destOrd="0" presId="urn:microsoft.com/office/officeart/2005/8/layout/vList2"/>
    <dgm:cxn modelId="{6C8336AC-8C0D-42EC-B0B9-EA7A43DE74FC}" type="presParOf" srcId="{334C7387-8D49-4F28-8769-7AF46D9A5DCF}" destId="{6FC80254-F835-4D50-8041-F0299720DE56}" srcOrd="7" destOrd="0" presId="urn:microsoft.com/office/officeart/2005/8/layout/vList2"/>
    <dgm:cxn modelId="{4545AEB2-EA93-4F76-AE2C-0C3511C8319A}" type="presParOf" srcId="{334C7387-8D49-4F28-8769-7AF46D9A5DCF}" destId="{033ACA16-C287-4DCC-AC0B-7BAE07EDB3FF}" srcOrd="8" destOrd="0" presId="urn:microsoft.com/office/officeart/2005/8/layout/vList2"/>
    <dgm:cxn modelId="{4CAAEAD9-CABA-4124-B743-6CE3F0D56F01}" type="presParOf" srcId="{334C7387-8D49-4F28-8769-7AF46D9A5DCF}" destId="{2E532EED-CFA8-4103-B200-D323BB798945}" srcOrd="9" destOrd="0" presId="urn:microsoft.com/office/officeart/2005/8/layout/vList2"/>
    <dgm:cxn modelId="{4C134094-4187-41FD-AF9F-671812CE90C7}" type="presParOf" srcId="{334C7387-8D49-4F28-8769-7AF46D9A5DCF}" destId="{DA11F53D-BAA0-4FDF-BF90-BA654FD1C53F}" srcOrd="10" destOrd="0" presId="urn:microsoft.com/office/officeart/2005/8/layout/vList2"/>
    <dgm:cxn modelId="{B9FE5A3F-92A7-4819-BDB2-F9487F1E3C2B}" type="presParOf" srcId="{334C7387-8D49-4F28-8769-7AF46D9A5DCF}" destId="{D67EE46C-6477-4D91-98E4-E58D493DBE36}" srcOrd="11" destOrd="0" presId="urn:microsoft.com/office/officeart/2005/8/layout/vList2"/>
    <dgm:cxn modelId="{51274F25-0303-4AD5-BD47-0422B7202A65}" type="presParOf" srcId="{334C7387-8D49-4F28-8769-7AF46D9A5DCF}" destId="{309F9EF0-8530-47B8-BE7C-2EA1DCB4E84C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0A0F7D2-4233-4C42-B950-6C0D3E1EA43E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51E8401A-01C5-4AF9-B6A6-F5F2F683CF38}">
      <dgm:prSet/>
      <dgm:spPr/>
      <dgm:t>
        <a:bodyPr/>
        <a:lstStyle/>
        <a:p>
          <a:r>
            <a:rPr lang="en-US" dirty="0"/>
            <a:t>A doctor’s report is </a:t>
          </a:r>
          <a:r>
            <a:rPr lang="en-US" b="1" dirty="0"/>
            <a:t>not</a:t>
          </a:r>
          <a:r>
            <a:rPr lang="en-US" dirty="0"/>
            <a:t> a 504 evaluation. Vineland (CA) Elementary School District, 49 IDELR 20 (OCR 2007).</a:t>
          </a:r>
        </a:p>
      </dgm:t>
    </dgm:pt>
    <dgm:pt modelId="{7CE46E9D-BB22-4ABB-B5AB-C748FBBAA041}" type="parTrans" cxnId="{4861F624-7523-432A-A963-C5D897E46C7D}">
      <dgm:prSet/>
      <dgm:spPr/>
      <dgm:t>
        <a:bodyPr/>
        <a:lstStyle/>
        <a:p>
          <a:endParaRPr lang="en-US"/>
        </a:p>
      </dgm:t>
    </dgm:pt>
    <dgm:pt modelId="{D1CBED1E-EA3C-443B-8283-2698A4C12387}" type="sibTrans" cxnId="{4861F624-7523-432A-A963-C5D897E46C7D}">
      <dgm:prSet/>
      <dgm:spPr/>
      <dgm:t>
        <a:bodyPr/>
        <a:lstStyle/>
        <a:p>
          <a:endParaRPr lang="en-US"/>
        </a:p>
      </dgm:t>
    </dgm:pt>
    <dgm:pt modelId="{66DB37A5-3A36-4276-A0A3-81FB924D1DE5}">
      <dgm:prSet/>
      <dgm:spPr/>
      <dgm:t>
        <a:bodyPr/>
        <a:lstStyle/>
        <a:p>
          <a:r>
            <a:rPr lang="en-US" dirty="0"/>
            <a:t>“A physician’s medical </a:t>
          </a:r>
          <a:r>
            <a:rPr lang="en-US" b="1" dirty="0"/>
            <a:t>diagnosis</a:t>
          </a:r>
          <a:r>
            <a:rPr lang="en-US" dirty="0"/>
            <a:t> </a:t>
          </a:r>
          <a:r>
            <a:rPr lang="en-US" i="1" dirty="0"/>
            <a:t>may be considered</a:t>
          </a:r>
          <a:r>
            <a:rPr lang="en-US" dirty="0"/>
            <a:t> as part of the evaluation process. </a:t>
          </a:r>
        </a:p>
      </dgm:t>
    </dgm:pt>
    <dgm:pt modelId="{5E6C4408-9A44-4C02-B855-F70C2B403F48}" type="parTrans" cxnId="{1EE2618F-B314-4C60-97DA-E246736260DE}">
      <dgm:prSet/>
      <dgm:spPr/>
      <dgm:t>
        <a:bodyPr/>
        <a:lstStyle/>
        <a:p>
          <a:endParaRPr lang="en-US"/>
        </a:p>
      </dgm:t>
    </dgm:pt>
    <dgm:pt modelId="{B13A4181-2E12-42FB-BD54-3276D4C78B9E}" type="sibTrans" cxnId="{1EE2618F-B314-4C60-97DA-E246736260DE}">
      <dgm:prSet/>
      <dgm:spPr/>
      <dgm:t>
        <a:bodyPr/>
        <a:lstStyle/>
        <a:p>
          <a:endParaRPr lang="en-US"/>
        </a:p>
      </dgm:t>
    </dgm:pt>
    <dgm:pt modelId="{32689A34-9433-419B-B508-F1BAD11C8A31}">
      <dgm:prSet/>
      <dgm:spPr/>
      <dgm:t>
        <a:bodyPr/>
        <a:lstStyle/>
        <a:p>
          <a:r>
            <a:rPr lang="en-US" dirty="0"/>
            <a:t>However, a medical diagnosis of an illness does </a:t>
          </a:r>
          <a:r>
            <a:rPr lang="en-US" b="1" dirty="0"/>
            <a:t>not</a:t>
          </a:r>
          <a:r>
            <a:rPr lang="en-US" dirty="0"/>
            <a:t> automatically qualify a student for services under Section 504.”</a:t>
          </a:r>
        </a:p>
      </dgm:t>
    </dgm:pt>
    <dgm:pt modelId="{75954AAB-EE6B-4751-8C4D-3BC031A68755}" type="parTrans" cxnId="{B05EDA45-7704-4599-BEBB-3C517095DAAC}">
      <dgm:prSet/>
      <dgm:spPr/>
      <dgm:t>
        <a:bodyPr/>
        <a:lstStyle/>
        <a:p>
          <a:endParaRPr lang="en-US"/>
        </a:p>
      </dgm:t>
    </dgm:pt>
    <dgm:pt modelId="{C36689F8-C7A2-4EC3-B1F8-4A471661CC09}" type="sibTrans" cxnId="{B05EDA45-7704-4599-BEBB-3C517095DAAC}">
      <dgm:prSet/>
      <dgm:spPr/>
      <dgm:t>
        <a:bodyPr/>
        <a:lstStyle/>
        <a:p>
          <a:endParaRPr lang="en-US"/>
        </a:p>
      </dgm:t>
    </dgm:pt>
    <dgm:pt modelId="{D3528B35-9AC0-4F1F-B144-8EDB977B5FFA}" type="pres">
      <dgm:prSet presAssocID="{B0A0F7D2-4233-4C42-B950-6C0D3E1EA43E}" presName="linear" presStyleCnt="0">
        <dgm:presLayoutVars>
          <dgm:animLvl val="lvl"/>
          <dgm:resizeHandles val="exact"/>
        </dgm:presLayoutVars>
      </dgm:prSet>
      <dgm:spPr/>
    </dgm:pt>
    <dgm:pt modelId="{67A14E3E-6FBE-4874-97A1-E0DE1E2B7FA1}" type="pres">
      <dgm:prSet presAssocID="{51E8401A-01C5-4AF9-B6A6-F5F2F683CF38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1FC63A21-DADF-4289-84AA-EA9AFD26AD3A}" type="pres">
      <dgm:prSet presAssocID="{D1CBED1E-EA3C-443B-8283-2698A4C12387}" presName="spacer" presStyleCnt="0"/>
      <dgm:spPr/>
    </dgm:pt>
    <dgm:pt modelId="{FC992F2A-6CA7-413B-A30D-E82FD8C11102}" type="pres">
      <dgm:prSet presAssocID="{66DB37A5-3A36-4276-A0A3-81FB924D1DE5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A150B9D5-F54F-46C2-8B0B-9C84C2D02189}" type="pres">
      <dgm:prSet presAssocID="{B13A4181-2E12-42FB-BD54-3276D4C78B9E}" presName="spacer" presStyleCnt="0"/>
      <dgm:spPr/>
    </dgm:pt>
    <dgm:pt modelId="{257E90F9-BDA7-4D41-97AB-A6A8BC19145D}" type="pres">
      <dgm:prSet presAssocID="{32689A34-9433-419B-B508-F1BAD11C8A31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839C3D12-EE45-4C16-A739-4F8D17C95EF9}" type="presOf" srcId="{32689A34-9433-419B-B508-F1BAD11C8A31}" destId="{257E90F9-BDA7-4D41-97AB-A6A8BC19145D}" srcOrd="0" destOrd="0" presId="urn:microsoft.com/office/officeart/2005/8/layout/vList2"/>
    <dgm:cxn modelId="{4861F624-7523-432A-A963-C5D897E46C7D}" srcId="{B0A0F7D2-4233-4C42-B950-6C0D3E1EA43E}" destId="{51E8401A-01C5-4AF9-B6A6-F5F2F683CF38}" srcOrd="0" destOrd="0" parTransId="{7CE46E9D-BB22-4ABB-B5AB-C748FBBAA041}" sibTransId="{D1CBED1E-EA3C-443B-8283-2698A4C12387}"/>
    <dgm:cxn modelId="{B05EDA45-7704-4599-BEBB-3C517095DAAC}" srcId="{B0A0F7D2-4233-4C42-B950-6C0D3E1EA43E}" destId="{32689A34-9433-419B-B508-F1BAD11C8A31}" srcOrd="2" destOrd="0" parTransId="{75954AAB-EE6B-4751-8C4D-3BC031A68755}" sibTransId="{C36689F8-C7A2-4EC3-B1F8-4A471661CC09}"/>
    <dgm:cxn modelId="{1EE2618F-B314-4C60-97DA-E246736260DE}" srcId="{B0A0F7D2-4233-4C42-B950-6C0D3E1EA43E}" destId="{66DB37A5-3A36-4276-A0A3-81FB924D1DE5}" srcOrd="1" destOrd="0" parTransId="{5E6C4408-9A44-4C02-B855-F70C2B403F48}" sibTransId="{B13A4181-2E12-42FB-BD54-3276D4C78B9E}"/>
    <dgm:cxn modelId="{4A9864A9-C207-4E2E-9A41-1A3C28BBEAB0}" type="presOf" srcId="{66DB37A5-3A36-4276-A0A3-81FB924D1DE5}" destId="{FC992F2A-6CA7-413B-A30D-E82FD8C11102}" srcOrd="0" destOrd="0" presId="urn:microsoft.com/office/officeart/2005/8/layout/vList2"/>
    <dgm:cxn modelId="{AC7A9FDC-7C4E-4FC6-AC15-5AA30471C7C9}" type="presOf" srcId="{B0A0F7D2-4233-4C42-B950-6C0D3E1EA43E}" destId="{D3528B35-9AC0-4F1F-B144-8EDB977B5FFA}" srcOrd="0" destOrd="0" presId="urn:microsoft.com/office/officeart/2005/8/layout/vList2"/>
    <dgm:cxn modelId="{2B8FE9E3-A3DA-41EA-B20D-2F1B4791A4A1}" type="presOf" srcId="{51E8401A-01C5-4AF9-B6A6-F5F2F683CF38}" destId="{67A14E3E-6FBE-4874-97A1-E0DE1E2B7FA1}" srcOrd="0" destOrd="0" presId="urn:microsoft.com/office/officeart/2005/8/layout/vList2"/>
    <dgm:cxn modelId="{567AA2B5-2327-47ED-AAF3-F2765C0ED0AA}" type="presParOf" srcId="{D3528B35-9AC0-4F1F-B144-8EDB977B5FFA}" destId="{67A14E3E-6FBE-4874-97A1-E0DE1E2B7FA1}" srcOrd="0" destOrd="0" presId="urn:microsoft.com/office/officeart/2005/8/layout/vList2"/>
    <dgm:cxn modelId="{543E94E4-63DE-4CC5-B0F8-1AACCEA0F517}" type="presParOf" srcId="{D3528B35-9AC0-4F1F-B144-8EDB977B5FFA}" destId="{1FC63A21-DADF-4289-84AA-EA9AFD26AD3A}" srcOrd="1" destOrd="0" presId="urn:microsoft.com/office/officeart/2005/8/layout/vList2"/>
    <dgm:cxn modelId="{2EF243F3-69B0-49DD-A38A-268F5819C7C1}" type="presParOf" srcId="{D3528B35-9AC0-4F1F-B144-8EDB977B5FFA}" destId="{FC992F2A-6CA7-413B-A30D-E82FD8C11102}" srcOrd="2" destOrd="0" presId="urn:microsoft.com/office/officeart/2005/8/layout/vList2"/>
    <dgm:cxn modelId="{5B8229F5-E926-49DB-8DE4-C7E16DC13F2D}" type="presParOf" srcId="{D3528B35-9AC0-4F1F-B144-8EDB977B5FFA}" destId="{A150B9D5-F54F-46C2-8B0B-9C84C2D02189}" srcOrd="3" destOrd="0" presId="urn:microsoft.com/office/officeart/2005/8/layout/vList2"/>
    <dgm:cxn modelId="{7B64DF3F-BB2A-44C9-A912-AA6B817890C9}" type="presParOf" srcId="{D3528B35-9AC0-4F1F-B144-8EDB977B5FFA}" destId="{257E90F9-BDA7-4D41-97AB-A6A8BC19145D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D25A715-3C11-484A-8B5E-C0130C2E18F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BAFE941-EB05-47F3-A8E6-C51898336D96}">
      <dgm:prSet custT="1"/>
      <dgm:spPr/>
      <dgm:t>
        <a:bodyPr/>
        <a:lstStyle/>
        <a:p>
          <a:r>
            <a:rPr lang="en-US" sz="1600" dirty="0"/>
            <a:t>Any physiological disorder/condition or cosmetic disfigurement, or  anatomical loss affecting one or more of the following body systems:</a:t>
          </a:r>
        </a:p>
      </dgm:t>
    </dgm:pt>
    <dgm:pt modelId="{F25EF067-5E00-486E-AF7A-70F91333C630}" type="parTrans" cxnId="{3D56ABB4-344C-4CAD-81C5-E7A02A93A6D6}">
      <dgm:prSet/>
      <dgm:spPr/>
      <dgm:t>
        <a:bodyPr/>
        <a:lstStyle/>
        <a:p>
          <a:endParaRPr lang="en-US"/>
        </a:p>
      </dgm:t>
    </dgm:pt>
    <dgm:pt modelId="{A31DF676-EA43-4F71-8309-3A12CC85D962}" type="sibTrans" cxnId="{3D56ABB4-344C-4CAD-81C5-E7A02A93A6D6}">
      <dgm:prSet/>
      <dgm:spPr/>
      <dgm:t>
        <a:bodyPr/>
        <a:lstStyle/>
        <a:p>
          <a:endParaRPr lang="en-US"/>
        </a:p>
      </dgm:t>
    </dgm:pt>
    <dgm:pt modelId="{664F2391-B22D-43F0-B398-B68F5B31BCD1}">
      <dgm:prSet custT="1"/>
      <dgm:spPr/>
      <dgm:t>
        <a:bodyPr/>
        <a:lstStyle/>
        <a:p>
          <a:r>
            <a:rPr lang="en-US" sz="1600" dirty="0"/>
            <a:t>neurological; </a:t>
          </a:r>
        </a:p>
        <a:p>
          <a:r>
            <a:rPr lang="en-US" sz="1600" dirty="0"/>
            <a:t>musculoskeletal; </a:t>
          </a:r>
        </a:p>
        <a:p>
          <a:r>
            <a:rPr lang="en-US" sz="1600" dirty="0"/>
            <a:t>special sense organs; </a:t>
          </a:r>
        </a:p>
        <a:p>
          <a:r>
            <a:rPr lang="en-US" sz="1600" dirty="0"/>
            <a:t>respiratory, including </a:t>
          </a:r>
        </a:p>
      </dgm:t>
    </dgm:pt>
    <dgm:pt modelId="{EAC3A7B1-7233-4A0E-8716-A02B743656EE}" type="parTrans" cxnId="{2CE946F1-4BDA-460E-85D5-D05F94E2FAE3}">
      <dgm:prSet/>
      <dgm:spPr/>
      <dgm:t>
        <a:bodyPr/>
        <a:lstStyle/>
        <a:p>
          <a:endParaRPr lang="en-US"/>
        </a:p>
      </dgm:t>
    </dgm:pt>
    <dgm:pt modelId="{4F202246-B6F6-46CE-BCD1-1467FD81A967}" type="sibTrans" cxnId="{2CE946F1-4BDA-460E-85D5-D05F94E2FAE3}">
      <dgm:prSet/>
      <dgm:spPr/>
      <dgm:t>
        <a:bodyPr/>
        <a:lstStyle/>
        <a:p>
          <a:endParaRPr lang="en-US"/>
        </a:p>
      </dgm:t>
    </dgm:pt>
    <dgm:pt modelId="{C0D01592-B790-45FD-BCE2-704FBD687C4F}">
      <dgm:prSet custT="1"/>
      <dgm:spPr/>
      <dgm:t>
        <a:bodyPr/>
        <a:lstStyle/>
        <a:p>
          <a:r>
            <a:rPr lang="en-US" sz="1600" dirty="0"/>
            <a:t>speech organs; cardiovascular; reproductive; digestive; genito-urinary; hemic and lymphatic; skin; and endocrine; or </a:t>
          </a:r>
        </a:p>
      </dgm:t>
    </dgm:pt>
    <dgm:pt modelId="{3E854623-2F70-493D-8FB0-43138357CF68}" type="parTrans" cxnId="{F964F43F-F30F-4C63-9D5B-3827A9E86009}">
      <dgm:prSet/>
      <dgm:spPr/>
      <dgm:t>
        <a:bodyPr/>
        <a:lstStyle/>
        <a:p>
          <a:endParaRPr lang="en-US"/>
        </a:p>
      </dgm:t>
    </dgm:pt>
    <dgm:pt modelId="{BEF02946-0E06-4C7B-BA2A-1E88CAFF0E3D}" type="sibTrans" cxnId="{F964F43F-F30F-4C63-9D5B-3827A9E86009}">
      <dgm:prSet/>
      <dgm:spPr/>
      <dgm:t>
        <a:bodyPr/>
        <a:lstStyle/>
        <a:p>
          <a:endParaRPr lang="en-US"/>
        </a:p>
      </dgm:t>
    </dgm:pt>
    <dgm:pt modelId="{121414E5-C7A3-4A1F-865C-539C64E9A0D0}">
      <dgm:prSet custT="1"/>
      <dgm:spPr/>
      <dgm:t>
        <a:bodyPr/>
        <a:lstStyle/>
        <a:p>
          <a:r>
            <a:rPr lang="en-US" sz="1500" dirty="0"/>
            <a:t>any mental or psychological disorder, such as </a:t>
          </a:r>
        </a:p>
        <a:p>
          <a:r>
            <a:rPr lang="en-US" sz="1500" dirty="0"/>
            <a:t>mental retardation, </a:t>
          </a:r>
        </a:p>
        <a:p>
          <a:r>
            <a:rPr lang="en-US" sz="1500" dirty="0"/>
            <a:t>organic brain syndrome, </a:t>
          </a:r>
        </a:p>
        <a:p>
          <a:r>
            <a:rPr lang="en-US" sz="1500" dirty="0"/>
            <a:t>emotional or mental illness, and </a:t>
          </a:r>
        </a:p>
        <a:p>
          <a:r>
            <a:rPr lang="en-US" sz="1500" dirty="0"/>
            <a:t>specific learning disabilities.</a:t>
          </a:r>
        </a:p>
      </dgm:t>
    </dgm:pt>
    <dgm:pt modelId="{AC84BB41-0195-4EC5-83CC-C763CEAA5A03}" type="parTrans" cxnId="{350CC0F8-970F-4281-9718-C8929363E8BC}">
      <dgm:prSet/>
      <dgm:spPr/>
      <dgm:t>
        <a:bodyPr/>
        <a:lstStyle/>
        <a:p>
          <a:endParaRPr lang="en-US"/>
        </a:p>
      </dgm:t>
    </dgm:pt>
    <dgm:pt modelId="{5983C731-306D-4DDE-8B4D-9E7791C0490F}" type="sibTrans" cxnId="{350CC0F8-970F-4281-9718-C8929363E8BC}">
      <dgm:prSet/>
      <dgm:spPr/>
      <dgm:t>
        <a:bodyPr/>
        <a:lstStyle/>
        <a:p>
          <a:endParaRPr lang="en-US"/>
        </a:p>
      </dgm:t>
    </dgm:pt>
    <dgm:pt modelId="{0D110A12-161E-4D51-B46D-379978748ACB}" type="pres">
      <dgm:prSet presAssocID="{DD25A715-3C11-484A-8B5E-C0130C2E18FD}" presName="linear" presStyleCnt="0">
        <dgm:presLayoutVars>
          <dgm:animLvl val="lvl"/>
          <dgm:resizeHandles val="exact"/>
        </dgm:presLayoutVars>
      </dgm:prSet>
      <dgm:spPr/>
    </dgm:pt>
    <dgm:pt modelId="{A4FB9057-12CF-4632-8F61-19F1E97A37A0}" type="pres">
      <dgm:prSet presAssocID="{0BAFE941-EB05-47F3-A8E6-C51898336D96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6CFE643F-FEE6-488B-B709-511FA1832AC9}" type="pres">
      <dgm:prSet presAssocID="{A31DF676-EA43-4F71-8309-3A12CC85D962}" presName="spacer" presStyleCnt="0"/>
      <dgm:spPr/>
    </dgm:pt>
    <dgm:pt modelId="{CEB4E344-63E5-42A2-8147-56065F999981}" type="pres">
      <dgm:prSet presAssocID="{664F2391-B22D-43F0-B398-B68F5B31BCD1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19DBD7E8-BC90-4DA8-8FE2-446DA7860407}" type="pres">
      <dgm:prSet presAssocID="{4F202246-B6F6-46CE-BCD1-1467FD81A967}" presName="spacer" presStyleCnt="0"/>
      <dgm:spPr/>
    </dgm:pt>
    <dgm:pt modelId="{C796D558-7585-4981-B76B-22AD849DFAA7}" type="pres">
      <dgm:prSet presAssocID="{C0D01592-B790-45FD-BCE2-704FBD687C4F}" presName="parentText" presStyleLbl="node1" presStyleIdx="2" presStyleCnt="4" custLinFactY="351" custLinFactNeighborX="-188" custLinFactNeighborY="100000">
        <dgm:presLayoutVars>
          <dgm:chMax val="0"/>
          <dgm:bulletEnabled val="1"/>
        </dgm:presLayoutVars>
      </dgm:prSet>
      <dgm:spPr/>
    </dgm:pt>
    <dgm:pt modelId="{F471AA00-6CDA-4209-9F7A-2CF29942B91A}" type="pres">
      <dgm:prSet presAssocID="{BEF02946-0E06-4C7B-BA2A-1E88CAFF0E3D}" presName="spacer" presStyleCnt="0"/>
      <dgm:spPr/>
    </dgm:pt>
    <dgm:pt modelId="{306000E2-B5BC-4D68-9FE4-E7E2D66305F2}" type="pres">
      <dgm:prSet presAssocID="{121414E5-C7A3-4A1F-865C-539C64E9A0D0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F964F43F-F30F-4C63-9D5B-3827A9E86009}" srcId="{DD25A715-3C11-484A-8B5E-C0130C2E18FD}" destId="{C0D01592-B790-45FD-BCE2-704FBD687C4F}" srcOrd="2" destOrd="0" parTransId="{3E854623-2F70-493D-8FB0-43138357CF68}" sibTransId="{BEF02946-0E06-4C7B-BA2A-1E88CAFF0E3D}"/>
    <dgm:cxn modelId="{6301664B-53AC-4F6C-B608-0AC40F16B0CE}" type="presOf" srcId="{C0D01592-B790-45FD-BCE2-704FBD687C4F}" destId="{C796D558-7585-4981-B76B-22AD849DFAA7}" srcOrd="0" destOrd="0" presId="urn:microsoft.com/office/officeart/2005/8/layout/vList2"/>
    <dgm:cxn modelId="{23A21C51-40D6-49F0-A010-8DE256552799}" type="presOf" srcId="{DD25A715-3C11-484A-8B5E-C0130C2E18FD}" destId="{0D110A12-161E-4D51-B46D-379978748ACB}" srcOrd="0" destOrd="0" presId="urn:microsoft.com/office/officeart/2005/8/layout/vList2"/>
    <dgm:cxn modelId="{ABFC3256-3445-45B6-B4BB-3BBBA5A62D50}" type="presOf" srcId="{121414E5-C7A3-4A1F-865C-539C64E9A0D0}" destId="{306000E2-B5BC-4D68-9FE4-E7E2D66305F2}" srcOrd="0" destOrd="0" presId="urn:microsoft.com/office/officeart/2005/8/layout/vList2"/>
    <dgm:cxn modelId="{AB215B78-EFF9-44CE-8624-B1DAD36381B6}" type="presOf" srcId="{664F2391-B22D-43F0-B398-B68F5B31BCD1}" destId="{CEB4E344-63E5-42A2-8147-56065F999981}" srcOrd="0" destOrd="0" presId="urn:microsoft.com/office/officeart/2005/8/layout/vList2"/>
    <dgm:cxn modelId="{81B26D96-C23C-440D-95E5-F42C3AE8DA51}" type="presOf" srcId="{0BAFE941-EB05-47F3-A8E6-C51898336D96}" destId="{A4FB9057-12CF-4632-8F61-19F1E97A37A0}" srcOrd="0" destOrd="0" presId="urn:microsoft.com/office/officeart/2005/8/layout/vList2"/>
    <dgm:cxn modelId="{3D56ABB4-344C-4CAD-81C5-E7A02A93A6D6}" srcId="{DD25A715-3C11-484A-8B5E-C0130C2E18FD}" destId="{0BAFE941-EB05-47F3-A8E6-C51898336D96}" srcOrd="0" destOrd="0" parTransId="{F25EF067-5E00-486E-AF7A-70F91333C630}" sibTransId="{A31DF676-EA43-4F71-8309-3A12CC85D962}"/>
    <dgm:cxn modelId="{2CE946F1-4BDA-460E-85D5-D05F94E2FAE3}" srcId="{DD25A715-3C11-484A-8B5E-C0130C2E18FD}" destId="{664F2391-B22D-43F0-B398-B68F5B31BCD1}" srcOrd="1" destOrd="0" parTransId="{EAC3A7B1-7233-4A0E-8716-A02B743656EE}" sibTransId="{4F202246-B6F6-46CE-BCD1-1467FD81A967}"/>
    <dgm:cxn modelId="{350CC0F8-970F-4281-9718-C8929363E8BC}" srcId="{DD25A715-3C11-484A-8B5E-C0130C2E18FD}" destId="{121414E5-C7A3-4A1F-865C-539C64E9A0D0}" srcOrd="3" destOrd="0" parTransId="{AC84BB41-0195-4EC5-83CC-C763CEAA5A03}" sibTransId="{5983C731-306D-4DDE-8B4D-9E7791C0490F}"/>
    <dgm:cxn modelId="{35B46D16-D9BD-444D-9E0A-E2387C3B275E}" type="presParOf" srcId="{0D110A12-161E-4D51-B46D-379978748ACB}" destId="{A4FB9057-12CF-4632-8F61-19F1E97A37A0}" srcOrd="0" destOrd="0" presId="urn:microsoft.com/office/officeart/2005/8/layout/vList2"/>
    <dgm:cxn modelId="{AF1FC74E-DEB4-4EF9-AA50-E5B569511D15}" type="presParOf" srcId="{0D110A12-161E-4D51-B46D-379978748ACB}" destId="{6CFE643F-FEE6-488B-B709-511FA1832AC9}" srcOrd="1" destOrd="0" presId="urn:microsoft.com/office/officeart/2005/8/layout/vList2"/>
    <dgm:cxn modelId="{24E63724-3BE5-4121-89F0-7E65747326E0}" type="presParOf" srcId="{0D110A12-161E-4D51-B46D-379978748ACB}" destId="{CEB4E344-63E5-42A2-8147-56065F999981}" srcOrd="2" destOrd="0" presId="urn:microsoft.com/office/officeart/2005/8/layout/vList2"/>
    <dgm:cxn modelId="{6AA4A681-353D-49A3-A66E-05D2193451BC}" type="presParOf" srcId="{0D110A12-161E-4D51-B46D-379978748ACB}" destId="{19DBD7E8-BC90-4DA8-8FE2-446DA7860407}" srcOrd="3" destOrd="0" presId="urn:microsoft.com/office/officeart/2005/8/layout/vList2"/>
    <dgm:cxn modelId="{3F0FEC45-0FCE-4976-AB28-DDCF67C2D68F}" type="presParOf" srcId="{0D110A12-161E-4D51-B46D-379978748ACB}" destId="{C796D558-7585-4981-B76B-22AD849DFAA7}" srcOrd="4" destOrd="0" presId="urn:microsoft.com/office/officeart/2005/8/layout/vList2"/>
    <dgm:cxn modelId="{0AD0CC82-26F2-4252-844C-AE16006D5927}" type="presParOf" srcId="{0D110A12-161E-4D51-B46D-379978748ACB}" destId="{F471AA00-6CDA-4209-9F7A-2CF29942B91A}" srcOrd="5" destOrd="0" presId="urn:microsoft.com/office/officeart/2005/8/layout/vList2"/>
    <dgm:cxn modelId="{4D3E57A4-D49D-47B0-AF54-F23F6C3D5A5A}" type="presParOf" srcId="{0D110A12-161E-4D51-B46D-379978748ACB}" destId="{306000E2-B5BC-4D68-9FE4-E7E2D66305F2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2EB5A09-84C7-4E84-9D4A-282A8B4716B8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7098BD26-C6D4-4FC6-8345-AD93B6C7230D}">
      <dgm:prSet/>
      <dgm:spPr/>
      <dgm:t>
        <a:bodyPr/>
        <a:lstStyle/>
        <a:p>
          <a:r>
            <a:rPr lang="en-US" dirty="0"/>
            <a:t>Dyslexia </a:t>
          </a:r>
        </a:p>
      </dgm:t>
    </dgm:pt>
    <dgm:pt modelId="{BDC459A0-AD03-4D55-ACA9-9890BEF211A6}" type="parTrans" cxnId="{08F5E11A-6E9E-4F49-9825-CAD77523CBE1}">
      <dgm:prSet/>
      <dgm:spPr/>
      <dgm:t>
        <a:bodyPr/>
        <a:lstStyle/>
        <a:p>
          <a:endParaRPr lang="en-US"/>
        </a:p>
      </dgm:t>
    </dgm:pt>
    <dgm:pt modelId="{4FBE62A2-57FC-42C8-96CC-F3B24544E026}" type="sibTrans" cxnId="{08F5E11A-6E9E-4F49-9825-CAD77523CBE1}">
      <dgm:prSet/>
      <dgm:spPr/>
      <dgm:t>
        <a:bodyPr/>
        <a:lstStyle/>
        <a:p>
          <a:endParaRPr lang="en-US"/>
        </a:p>
      </dgm:t>
    </dgm:pt>
    <dgm:pt modelId="{DCD118C7-6224-4C7D-ACF2-7E01CE5BBBE1}">
      <dgm:prSet/>
      <dgm:spPr/>
      <dgm:t>
        <a:bodyPr/>
        <a:lstStyle/>
        <a:p>
          <a:r>
            <a:rPr lang="en-US" dirty="0"/>
            <a:t>Chronic health conditions</a:t>
          </a:r>
        </a:p>
      </dgm:t>
    </dgm:pt>
    <dgm:pt modelId="{252AC33A-2F8F-45AB-9FAF-8410980EFC8C}" type="parTrans" cxnId="{89F8C384-24F6-4D3F-8009-9BBEE9CD8285}">
      <dgm:prSet/>
      <dgm:spPr/>
      <dgm:t>
        <a:bodyPr/>
        <a:lstStyle/>
        <a:p>
          <a:endParaRPr lang="en-US"/>
        </a:p>
      </dgm:t>
    </dgm:pt>
    <dgm:pt modelId="{8C8A5AEC-9193-4E71-8439-96825404B186}" type="sibTrans" cxnId="{89F8C384-24F6-4D3F-8009-9BBEE9CD8285}">
      <dgm:prSet/>
      <dgm:spPr/>
      <dgm:t>
        <a:bodyPr/>
        <a:lstStyle/>
        <a:p>
          <a:endParaRPr lang="en-US"/>
        </a:p>
      </dgm:t>
    </dgm:pt>
    <dgm:pt modelId="{5C8A1C46-1618-448D-84A5-C30412B24AF7}">
      <dgm:prSet/>
      <dgm:spPr/>
      <dgm:t>
        <a:bodyPr/>
        <a:lstStyle/>
        <a:p>
          <a:r>
            <a:rPr lang="en-US" dirty="0"/>
            <a:t>Diabetes* </a:t>
          </a:r>
        </a:p>
      </dgm:t>
    </dgm:pt>
    <dgm:pt modelId="{EC7E4A3B-112C-4EED-8B6E-35622A790349}" type="parTrans" cxnId="{910ACD3D-0220-49F8-BE90-631CE1167260}">
      <dgm:prSet/>
      <dgm:spPr/>
      <dgm:t>
        <a:bodyPr/>
        <a:lstStyle/>
        <a:p>
          <a:endParaRPr lang="en-US"/>
        </a:p>
      </dgm:t>
    </dgm:pt>
    <dgm:pt modelId="{6F2BB3D4-6464-4D02-B68A-EFC17D9CA099}" type="sibTrans" cxnId="{910ACD3D-0220-49F8-BE90-631CE1167260}">
      <dgm:prSet/>
      <dgm:spPr/>
      <dgm:t>
        <a:bodyPr/>
        <a:lstStyle/>
        <a:p>
          <a:endParaRPr lang="en-US"/>
        </a:p>
      </dgm:t>
    </dgm:pt>
    <dgm:pt modelId="{0A7E1421-D34D-414E-9A58-8DC676FDB5F7}">
      <dgm:prSet/>
      <dgm:spPr/>
      <dgm:t>
        <a:bodyPr/>
        <a:lstStyle/>
        <a:p>
          <a:r>
            <a:rPr lang="en-US" dirty="0"/>
            <a:t>Severe food allergies</a:t>
          </a:r>
        </a:p>
      </dgm:t>
    </dgm:pt>
    <dgm:pt modelId="{9F42E2A9-C5D3-4453-BBE7-920E5F0000CF}" type="parTrans" cxnId="{E6355AC3-277B-4F39-8ED5-16101A5513AA}">
      <dgm:prSet/>
      <dgm:spPr/>
      <dgm:t>
        <a:bodyPr/>
        <a:lstStyle/>
        <a:p>
          <a:endParaRPr lang="en-US"/>
        </a:p>
      </dgm:t>
    </dgm:pt>
    <dgm:pt modelId="{72901A19-DD64-4B90-B9F0-4F0A93C6832D}" type="sibTrans" cxnId="{E6355AC3-277B-4F39-8ED5-16101A5513AA}">
      <dgm:prSet/>
      <dgm:spPr/>
      <dgm:t>
        <a:bodyPr/>
        <a:lstStyle/>
        <a:p>
          <a:endParaRPr lang="en-US"/>
        </a:p>
      </dgm:t>
    </dgm:pt>
    <dgm:pt modelId="{DE0D2252-FCDC-4AFE-9292-8D27D1151572}">
      <dgm:prSet/>
      <dgm:spPr/>
      <dgm:t>
        <a:bodyPr/>
        <a:lstStyle/>
        <a:p>
          <a:r>
            <a:rPr lang="en-US" dirty="0"/>
            <a:t>ADD, ADHD</a:t>
          </a:r>
        </a:p>
      </dgm:t>
    </dgm:pt>
    <dgm:pt modelId="{0940F77B-52BF-4825-9B02-3E87447679EE}" type="parTrans" cxnId="{D867A12D-4C55-404B-AC32-591D3E185B3B}">
      <dgm:prSet/>
      <dgm:spPr/>
      <dgm:t>
        <a:bodyPr/>
        <a:lstStyle/>
        <a:p>
          <a:endParaRPr lang="en-US"/>
        </a:p>
      </dgm:t>
    </dgm:pt>
    <dgm:pt modelId="{5564C731-7A6A-48EE-A577-3F578A713FB2}" type="sibTrans" cxnId="{D867A12D-4C55-404B-AC32-591D3E185B3B}">
      <dgm:prSet/>
      <dgm:spPr/>
      <dgm:t>
        <a:bodyPr/>
        <a:lstStyle/>
        <a:p>
          <a:endParaRPr lang="en-US"/>
        </a:p>
      </dgm:t>
    </dgm:pt>
    <dgm:pt modelId="{43C998FB-7E83-48EC-8234-DF9932FA51E6}">
      <dgm:prSet/>
      <dgm:spPr/>
      <dgm:t>
        <a:bodyPr/>
        <a:lstStyle/>
        <a:p>
          <a:r>
            <a:rPr lang="en-US" dirty="0"/>
            <a:t>Psychological conditions (bipolar*) </a:t>
          </a:r>
        </a:p>
      </dgm:t>
    </dgm:pt>
    <dgm:pt modelId="{FC86DA8F-0B07-475C-A75C-B33DB308891F}" type="parTrans" cxnId="{1B186D7E-9648-4594-8C31-FD777E240418}">
      <dgm:prSet/>
      <dgm:spPr/>
      <dgm:t>
        <a:bodyPr/>
        <a:lstStyle/>
        <a:p>
          <a:endParaRPr lang="en-US"/>
        </a:p>
      </dgm:t>
    </dgm:pt>
    <dgm:pt modelId="{4B715FE7-47BD-4DC9-9C99-DE35C6EFFD97}" type="sibTrans" cxnId="{1B186D7E-9648-4594-8C31-FD777E240418}">
      <dgm:prSet/>
      <dgm:spPr/>
      <dgm:t>
        <a:bodyPr/>
        <a:lstStyle/>
        <a:p>
          <a:endParaRPr lang="en-US"/>
        </a:p>
      </dgm:t>
    </dgm:pt>
    <dgm:pt modelId="{E2D9638F-4073-4A2A-AC95-2D38576E0C03}">
      <dgm:prSet/>
      <dgm:spPr/>
      <dgm:t>
        <a:bodyPr/>
        <a:lstStyle/>
        <a:p>
          <a:r>
            <a:rPr lang="en-US" dirty="0"/>
            <a:t>Epilepsy*</a:t>
          </a:r>
        </a:p>
      </dgm:t>
    </dgm:pt>
    <dgm:pt modelId="{824829B0-1D67-4DB0-9893-B4A90B292737}" type="parTrans" cxnId="{0A4409D3-D8EE-4AD4-BF9B-F315599C7BBF}">
      <dgm:prSet/>
      <dgm:spPr/>
      <dgm:t>
        <a:bodyPr/>
        <a:lstStyle/>
        <a:p>
          <a:endParaRPr lang="en-US"/>
        </a:p>
      </dgm:t>
    </dgm:pt>
    <dgm:pt modelId="{BA7F094E-1CAA-49D5-9BD4-DB33B5F198D6}" type="sibTrans" cxnId="{0A4409D3-D8EE-4AD4-BF9B-F315599C7BBF}">
      <dgm:prSet/>
      <dgm:spPr/>
      <dgm:t>
        <a:bodyPr/>
        <a:lstStyle/>
        <a:p>
          <a:endParaRPr lang="en-US"/>
        </a:p>
      </dgm:t>
    </dgm:pt>
    <dgm:pt modelId="{BCC0B0E6-9C2A-4CD6-985E-3D2D0F465108}">
      <dgm:prSet/>
      <dgm:spPr/>
      <dgm:t>
        <a:bodyPr/>
        <a:lstStyle/>
        <a:p>
          <a:r>
            <a:rPr lang="en-US" dirty="0"/>
            <a:t>Fetal Alcohol Syndrome</a:t>
          </a:r>
        </a:p>
      </dgm:t>
    </dgm:pt>
    <dgm:pt modelId="{E52E1750-1DC5-4A35-8998-75601CF6C98F}" type="parTrans" cxnId="{B5FE33AD-657F-4788-93F3-427A950455C6}">
      <dgm:prSet/>
      <dgm:spPr/>
      <dgm:t>
        <a:bodyPr/>
        <a:lstStyle/>
        <a:p>
          <a:endParaRPr lang="en-US"/>
        </a:p>
      </dgm:t>
    </dgm:pt>
    <dgm:pt modelId="{B5C812A5-6363-40E4-B0F9-6A722EBFDD15}" type="sibTrans" cxnId="{B5FE33AD-657F-4788-93F3-427A950455C6}">
      <dgm:prSet/>
      <dgm:spPr/>
      <dgm:t>
        <a:bodyPr/>
        <a:lstStyle/>
        <a:p>
          <a:endParaRPr lang="en-US"/>
        </a:p>
      </dgm:t>
    </dgm:pt>
    <dgm:pt modelId="{B38C25DD-1F32-44F9-93A9-BCC806AE8241}">
      <dgm:prSet/>
      <dgm:spPr/>
      <dgm:t>
        <a:bodyPr/>
        <a:lstStyle/>
        <a:p>
          <a:r>
            <a:rPr lang="en-US" dirty="0"/>
            <a:t>Traumatic brain injury </a:t>
          </a:r>
        </a:p>
      </dgm:t>
    </dgm:pt>
    <dgm:pt modelId="{D553F203-FE28-480F-802D-20788F16F13C}" type="parTrans" cxnId="{C36411A1-403A-4122-BACC-61D87D45CBA7}">
      <dgm:prSet/>
      <dgm:spPr/>
      <dgm:t>
        <a:bodyPr/>
        <a:lstStyle/>
        <a:p>
          <a:endParaRPr lang="en-US"/>
        </a:p>
      </dgm:t>
    </dgm:pt>
    <dgm:pt modelId="{9A8D74C0-12E6-48B7-B3B8-FC2A7D61A1A7}" type="sibTrans" cxnId="{C36411A1-403A-4122-BACC-61D87D45CBA7}">
      <dgm:prSet/>
      <dgm:spPr/>
      <dgm:t>
        <a:bodyPr/>
        <a:lstStyle/>
        <a:p>
          <a:endParaRPr lang="en-US"/>
        </a:p>
      </dgm:t>
    </dgm:pt>
    <dgm:pt modelId="{1D571CA9-8DF7-43EF-8CCF-41E62E36BD05}">
      <dgm:prSet/>
      <dgm:spPr/>
      <dgm:t>
        <a:bodyPr/>
        <a:lstStyle/>
        <a:p>
          <a:r>
            <a:rPr lang="en-US" dirty="0"/>
            <a:t>Autism*</a:t>
          </a:r>
        </a:p>
      </dgm:t>
    </dgm:pt>
    <dgm:pt modelId="{BBD5CA1D-0F47-4DA9-8A64-8B98E4D26A76}" type="parTrans" cxnId="{457C5828-9F32-462F-8AAF-07DBEE2CFB9A}">
      <dgm:prSet/>
      <dgm:spPr/>
      <dgm:t>
        <a:bodyPr/>
        <a:lstStyle/>
        <a:p>
          <a:endParaRPr lang="en-US"/>
        </a:p>
      </dgm:t>
    </dgm:pt>
    <dgm:pt modelId="{EB57F5F1-1E4E-491F-8D1A-BCEE71E12626}" type="sibTrans" cxnId="{457C5828-9F32-462F-8AAF-07DBEE2CFB9A}">
      <dgm:prSet/>
      <dgm:spPr/>
      <dgm:t>
        <a:bodyPr/>
        <a:lstStyle/>
        <a:p>
          <a:endParaRPr lang="en-US"/>
        </a:p>
      </dgm:t>
    </dgm:pt>
    <dgm:pt modelId="{7CEA74C7-D0BA-43C6-8433-71D4F9624E13}" type="pres">
      <dgm:prSet presAssocID="{82EB5A09-84C7-4E84-9D4A-282A8B4716B8}" presName="linear" presStyleCnt="0">
        <dgm:presLayoutVars>
          <dgm:animLvl val="lvl"/>
          <dgm:resizeHandles val="exact"/>
        </dgm:presLayoutVars>
      </dgm:prSet>
      <dgm:spPr/>
    </dgm:pt>
    <dgm:pt modelId="{E584BEFA-9FCC-48FE-A6CE-3B3F7146C6C4}" type="pres">
      <dgm:prSet presAssocID="{7098BD26-C6D4-4FC6-8345-AD93B6C7230D}" presName="parentText" presStyleLbl="node1" presStyleIdx="0" presStyleCnt="10">
        <dgm:presLayoutVars>
          <dgm:chMax val="0"/>
          <dgm:bulletEnabled val="1"/>
        </dgm:presLayoutVars>
      </dgm:prSet>
      <dgm:spPr/>
    </dgm:pt>
    <dgm:pt modelId="{2ABB9414-7043-4E05-8EB1-F837053D2D58}" type="pres">
      <dgm:prSet presAssocID="{4FBE62A2-57FC-42C8-96CC-F3B24544E026}" presName="spacer" presStyleCnt="0"/>
      <dgm:spPr/>
    </dgm:pt>
    <dgm:pt modelId="{C77D55AC-FEBC-46EB-96C2-71C70DFC112F}" type="pres">
      <dgm:prSet presAssocID="{DCD118C7-6224-4C7D-ACF2-7E01CE5BBBE1}" presName="parentText" presStyleLbl="node1" presStyleIdx="1" presStyleCnt="10">
        <dgm:presLayoutVars>
          <dgm:chMax val="0"/>
          <dgm:bulletEnabled val="1"/>
        </dgm:presLayoutVars>
      </dgm:prSet>
      <dgm:spPr/>
    </dgm:pt>
    <dgm:pt modelId="{64BC20B5-D7A9-4B42-B4BB-C4ECB79AE4EF}" type="pres">
      <dgm:prSet presAssocID="{8C8A5AEC-9193-4E71-8439-96825404B186}" presName="spacer" presStyleCnt="0"/>
      <dgm:spPr/>
    </dgm:pt>
    <dgm:pt modelId="{7C3FB2E4-BA6A-4838-89AF-C3BF00AA7D5A}" type="pres">
      <dgm:prSet presAssocID="{5C8A1C46-1618-448D-84A5-C30412B24AF7}" presName="parentText" presStyleLbl="node1" presStyleIdx="2" presStyleCnt="10">
        <dgm:presLayoutVars>
          <dgm:chMax val="0"/>
          <dgm:bulletEnabled val="1"/>
        </dgm:presLayoutVars>
      </dgm:prSet>
      <dgm:spPr/>
    </dgm:pt>
    <dgm:pt modelId="{A111AEAB-A392-48CF-B39C-9987979180CE}" type="pres">
      <dgm:prSet presAssocID="{6F2BB3D4-6464-4D02-B68A-EFC17D9CA099}" presName="spacer" presStyleCnt="0"/>
      <dgm:spPr/>
    </dgm:pt>
    <dgm:pt modelId="{67B572E2-1ADC-4693-A55D-EA64457EE243}" type="pres">
      <dgm:prSet presAssocID="{0A7E1421-D34D-414E-9A58-8DC676FDB5F7}" presName="parentText" presStyleLbl="node1" presStyleIdx="3" presStyleCnt="10">
        <dgm:presLayoutVars>
          <dgm:chMax val="0"/>
          <dgm:bulletEnabled val="1"/>
        </dgm:presLayoutVars>
      </dgm:prSet>
      <dgm:spPr/>
    </dgm:pt>
    <dgm:pt modelId="{1104AA62-2987-49E6-86E9-EFBA32CA9A27}" type="pres">
      <dgm:prSet presAssocID="{72901A19-DD64-4B90-B9F0-4F0A93C6832D}" presName="spacer" presStyleCnt="0"/>
      <dgm:spPr/>
    </dgm:pt>
    <dgm:pt modelId="{3E6D65A5-62A6-4B8F-88E5-98E7BE1E3740}" type="pres">
      <dgm:prSet presAssocID="{DE0D2252-FCDC-4AFE-9292-8D27D1151572}" presName="parentText" presStyleLbl="node1" presStyleIdx="4" presStyleCnt="10">
        <dgm:presLayoutVars>
          <dgm:chMax val="0"/>
          <dgm:bulletEnabled val="1"/>
        </dgm:presLayoutVars>
      </dgm:prSet>
      <dgm:spPr/>
    </dgm:pt>
    <dgm:pt modelId="{A19B429A-2C32-4BCB-9B18-240D721542FE}" type="pres">
      <dgm:prSet presAssocID="{5564C731-7A6A-48EE-A577-3F578A713FB2}" presName="spacer" presStyleCnt="0"/>
      <dgm:spPr/>
    </dgm:pt>
    <dgm:pt modelId="{F61D0DE1-EB6C-43FA-A9C6-F78B88421A87}" type="pres">
      <dgm:prSet presAssocID="{43C998FB-7E83-48EC-8234-DF9932FA51E6}" presName="parentText" presStyleLbl="node1" presStyleIdx="5" presStyleCnt="10">
        <dgm:presLayoutVars>
          <dgm:chMax val="0"/>
          <dgm:bulletEnabled val="1"/>
        </dgm:presLayoutVars>
      </dgm:prSet>
      <dgm:spPr/>
    </dgm:pt>
    <dgm:pt modelId="{FC1A941C-1FD7-4852-AAE8-69D6B6E1A2BF}" type="pres">
      <dgm:prSet presAssocID="{4B715FE7-47BD-4DC9-9C99-DE35C6EFFD97}" presName="spacer" presStyleCnt="0"/>
      <dgm:spPr/>
    </dgm:pt>
    <dgm:pt modelId="{0C39F82A-9A15-485B-9B4C-A36CF2BE8F50}" type="pres">
      <dgm:prSet presAssocID="{E2D9638F-4073-4A2A-AC95-2D38576E0C03}" presName="parentText" presStyleLbl="node1" presStyleIdx="6" presStyleCnt="10">
        <dgm:presLayoutVars>
          <dgm:chMax val="0"/>
          <dgm:bulletEnabled val="1"/>
        </dgm:presLayoutVars>
      </dgm:prSet>
      <dgm:spPr/>
    </dgm:pt>
    <dgm:pt modelId="{CD59B900-8DBA-4F20-918A-DD5C0FB0F958}" type="pres">
      <dgm:prSet presAssocID="{BA7F094E-1CAA-49D5-9BD4-DB33B5F198D6}" presName="spacer" presStyleCnt="0"/>
      <dgm:spPr/>
    </dgm:pt>
    <dgm:pt modelId="{341049F3-3BA6-49F5-B159-B5F9FAA70313}" type="pres">
      <dgm:prSet presAssocID="{BCC0B0E6-9C2A-4CD6-985E-3D2D0F465108}" presName="parentText" presStyleLbl="node1" presStyleIdx="7" presStyleCnt="10">
        <dgm:presLayoutVars>
          <dgm:chMax val="0"/>
          <dgm:bulletEnabled val="1"/>
        </dgm:presLayoutVars>
      </dgm:prSet>
      <dgm:spPr/>
    </dgm:pt>
    <dgm:pt modelId="{062096BD-53F0-4443-B2D4-3F0AB1C5FAD0}" type="pres">
      <dgm:prSet presAssocID="{B5C812A5-6363-40E4-B0F9-6A722EBFDD15}" presName="spacer" presStyleCnt="0"/>
      <dgm:spPr/>
    </dgm:pt>
    <dgm:pt modelId="{B16DBBC4-DC7F-4D25-8B31-BF0B5D4A6E91}" type="pres">
      <dgm:prSet presAssocID="{B38C25DD-1F32-44F9-93A9-BCC806AE8241}" presName="parentText" presStyleLbl="node1" presStyleIdx="8" presStyleCnt="10">
        <dgm:presLayoutVars>
          <dgm:chMax val="0"/>
          <dgm:bulletEnabled val="1"/>
        </dgm:presLayoutVars>
      </dgm:prSet>
      <dgm:spPr/>
    </dgm:pt>
    <dgm:pt modelId="{5B5F9A93-CCB5-4D22-A9EF-8CA198044855}" type="pres">
      <dgm:prSet presAssocID="{9A8D74C0-12E6-48B7-B3B8-FC2A7D61A1A7}" presName="spacer" presStyleCnt="0"/>
      <dgm:spPr/>
    </dgm:pt>
    <dgm:pt modelId="{D2E65B66-0E05-4EBE-9C84-13F63F154876}" type="pres">
      <dgm:prSet presAssocID="{1D571CA9-8DF7-43EF-8CCF-41E62E36BD05}" presName="parentText" presStyleLbl="node1" presStyleIdx="9" presStyleCnt="10">
        <dgm:presLayoutVars>
          <dgm:chMax val="0"/>
          <dgm:bulletEnabled val="1"/>
        </dgm:presLayoutVars>
      </dgm:prSet>
      <dgm:spPr/>
    </dgm:pt>
  </dgm:ptLst>
  <dgm:cxnLst>
    <dgm:cxn modelId="{08F5E11A-6E9E-4F49-9825-CAD77523CBE1}" srcId="{82EB5A09-84C7-4E84-9D4A-282A8B4716B8}" destId="{7098BD26-C6D4-4FC6-8345-AD93B6C7230D}" srcOrd="0" destOrd="0" parTransId="{BDC459A0-AD03-4D55-ACA9-9890BEF211A6}" sibTransId="{4FBE62A2-57FC-42C8-96CC-F3B24544E026}"/>
    <dgm:cxn modelId="{457C5828-9F32-462F-8AAF-07DBEE2CFB9A}" srcId="{82EB5A09-84C7-4E84-9D4A-282A8B4716B8}" destId="{1D571CA9-8DF7-43EF-8CCF-41E62E36BD05}" srcOrd="9" destOrd="0" parTransId="{BBD5CA1D-0F47-4DA9-8A64-8B98E4D26A76}" sibTransId="{EB57F5F1-1E4E-491F-8D1A-BCEE71E12626}"/>
    <dgm:cxn modelId="{1F8BEB29-7D5A-43B5-ABC2-8679EA6CE0BF}" type="presOf" srcId="{43C998FB-7E83-48EC-8234-DF9932FA51E6}" destId="{F61D0DE1-EB6C-43FA-A9C6-F78B88421A87}" srcOrd="0" destOrd="0" presId="urn:microsoft.com/office/officeart/2005/8/layout/vList2"/>
    <dgm:cxn modelId="{D867A12D-4C55-404B-AC32-591D3E185B3B}" srcId="{82EB5A09-84C7-4E84-9D4A-282A8B4716B8}" destId="{DE0D2252-FCDC-4AFE-9292-8D27D1151572}" srcOrd="4" destOrd="0" parTransId="{0940F77B-52BF-4825-9B02-3E87447679EE}" sibTransId="{5564C731-7A6A-48EE-A577-3F578A713FB2}"/>
    <dgm:cxn modelId="{71CB1438-9CF0-45E9-B252-A3D81D697BD3}" type="presOf" srcId="{DE0D2252-FCDC-4AFE-9292-8D27D1151572}" destId="{3E6D65A5-62A6-4B8F-88E5-98E7BE1E3740}" srcOrd="0" destOrd="0" presId="urn:microsoft.com/office/officeart/2005/8/layout/vList2"/>
    <dgm:cxn modelId="{910ACD3D-0220-49F8-BE90-631CE1167260}" srcId="{82EB5A09-84C7-4E84-9D4A-282A8B4716B8}" destId="{5C8A1C46-1618-448D-84A5-C30412B24AF7}" srcOrd="2" destOrd="0" parTransId="{EC7E4A3B-112C-4EED-8B6E-35622A790349}" sibTransId="{6F2BB3D4-6464-4D02-B68A-EFC17D9CA099}"/>
    <dgm:cxn modelId="{B135B65E-4648-4DB0-9675-5628616F3629}" type="presOf" srcId="{82EB5A09-84C7-4E84-9D4A-282A8B4716B8}" destId="{7CEA74C7-D0BA-43C6-8433-71D4F9624E13}" srcOrd="0" destOrd="0" presId="urn:microsoft.com/office/officeart/2005/8/layout/vList2"/>
    <dgm:cxn modelId="{AEC75B4D-1B9E-4B21-A69F-19AC106F435D}" type="presOf" srcId="{B38C25DD-1F32-44F9-93A9-BCC806AE8241}" destId="{B16DBBC4-DC7F-4D25-8B31-BF0B5D4A6E91}" srcOrd="0" destOrd="0" presId="urn:microsoft.com/office/officeart/2005/8/layout/vList2"/>
    <dgm:cxn modelId="{5FD1D070-A1BA-4278-80E4-F055298EDB48}" type="presOf" srcId="{DCD118C7-6224-4C7D-ACF2-7E01CE5BBBE1}" destId="{C77D55AC-FEBC-46EB-96C2-71C70DFC112F}" srcOrd="0" destOrd="0" presId="urn:microsoft.com/office/officeart/2005/8/layout/vList2"/>
    <dgm:cxn modelId="{43373F72-2351-411D-95F7-88045F8437CF}" type="presOf" srcId="{5C8A1C46-1618-448D-84A5-C30412B24AF7}" destId="{7C3FB2E4-BA6A-4838-89AF-C3BF00AA7D5A}" srcOrd="0" destOrd="0" presId="urn:microsoft.com/office/officeart/2005/8/layout/vList2"/>
    <dgm:cxn modelId="{E2AD7153-8152-43AD-85D8-FF6A81005D0F}" type="presOf" srcId="{1D571CA9-8DF7-43EF-8CCF-41E62E36BD05}" destId="{D2E65B66-0E05-4EBE-9C84-13F63F154876}" srcOrd="0" destOrd="0" presId="urn:microsoft.com/office/officeart/2005/8/layout/vList2"/>
    <dgm:cxn modelId="{CA65B257-1B11-451C-9F88-4A294F261E79}" type="presOf" srcId="{0A7E1421-D34D-414E-9A58-8DC676FDB5F7}" destId="{67B572E2-1ADC-4693-A55D-EA64457EE243}" srcOrd="0" destOrd="0" presId="urn:microsoft.com/office/officeart/2005/8/layout/vList2"/>
    <dgm:cxn modelId="{1B186D7E-9648-4594-8C31-FD777E240418}" srcId="{82EB5A09-84C7-4E84-9D4A-282A8B4716B8}" destId="{43C998FB-7E83-48EC-8234-DF9932FA51E6}" srcOrd="5" destOrd="0" parTransId="{FC86DA8F-0B07-475C-A75C-B33DB308891F}" sibTransId="{4B715FE7-47BD-4DC9-9C99-DE35C6EFFD97}"/>
    <dgm:cxn modelId="{89F8C384-24F6-4D3F-8009-9BBEE9CD8285}" srcId="{82EB5A09-84C7-4E84-9D4A-282A8B4716B8}" destId="{DCD118C7-6224-4C7D-ACF2-7E01CE5BBBE1}" srcOrd="1" destOrd="0" parTransId="{252AC33A-2F8F-45AB-9FAF-8410980EFC8C}" sibTransId="{8C8A5AEC-9193-4E71-8439-96825404B186}"/>
    <dgm:cxn modelId="{C36411A1-403A-4122-BACC-61D87D45CBA7}" srcId="{82EB5A09-84C7-4E84-9D4A-282A8B4716B8}" destId="{B38C25DD-1F32-44F9-93A9-BCC806AE8241}" srcOrd="8" destOrd="0" parTransId="{D553F203-FE28-480F-802D-20788F16F13C}" sibTransId="{9A8D74C0-12E6-48B7-B3B8-FC2A7D61A1A7}"/>
    <dgm:cxn modelId="{7BB382AB-14D2-4B70-B538-A5F1DD2ED6DF}" type="presOf" srcId="{E2D9638F-4073-4A2A-AC95-2D38576E0C03}" destId="{0C39F82A-9A15-485B-9B4C-A36CF2BE8F50}" srcOrd="0" destOrd="0" presId="urn:microsoft.com/office/officeart/2005/8/layout/vList2"/>
    <dgm:cxn modelId="{B5FE33AD-657F-4788-93F3-427A950455C6}" srcId="{82EB5A09-84C7-4E84-9D4A-282A8B4716B8}" destId="{BCC0B0E6-9C2A-4CD6-985E-3D2D0F465108}" srcOrd="7" destOrd="0" parTransId="{E52E1750-1DC5-4A35-8998-75601CF6C98F}" sibTransId="{B5C812A5-6363-40E4-B0F9-6A722EBFDD15}"/>
    <dgm:cxn modelId="{C426E2AE-4151-46B0-B1FB-27098CFEEEFE}" type="presOf" srcId="{BCC0B0E6-9C2A-4CD6-985E-3D2D0F465108}" destId="{341049F3-3BA6-49F5-B159-B5F9FAA70313}" srcOrd="0" destOrd="0" presId="urn:microsoft.com/office/officeart/2005/8/layout/vList2"/>
    <dgm:cxn modelId="{1A3EE1B0-D634-4F3D-A38C-BDC95366CA5C}" type="presOf" srcId="{7098BD26-C6D4-4FC6-8345-AD93B6C7230D}" destId="{E584BEFA-9FCC-48FE-A6CE-3B3F7146C6C4}" srcOrd="0" destOrd="0" presId="urn:microsoft.com/office/officeart/2005/8/layout/vList2"/>
    <dgm:cxn modelId="{E6355AC3-277B-4F39-8ED5-16101A5513AA}" srcId="{82EB5A09-84C7-4E84-9D4A-282A8B4716B8}" destId="{0A7E1421-D34D-414E-9A58-8DC676FDB5F7}" srcOrd="3" destOrd="0" parTransId="{9F42E2A9-C5D3-4453-BBE7-920E5F0000CF}" sibTransId="{72901A19-DD64-4B90-B9F0-4F0A93C6832D}"/>
    <dgm:cxn modelId="{0A4409D3-D8EE-4AD4-BF9B-F315599C7BBF}" srcId="{82EB5A09-84C7-4E84-9D4A-282A8B4716B8}" destId="{E2D9638F-4073-4A2A-AC95-2D38576E0C03}" srcOrd="6" destOrd="0" parTransId="{824829B0-1D67-4DB0-9893-B4A90B292737}" sibTransId="{BA7F094E-1CAA-49D5-9BD4-DB33B5F198D6}"/>
    <dgm:cxn modelId="{1BB9C3BE-7046-4100-9D8E-E8D3A351334E}" type="presParOf" srcId="{7CEA74C7-D0BA-43C6-8433-71D4F9624E13}" destId="{E584BEFA-9FCC-48FE-A6CE-3B3F7146C6C4}" srcOrd="0" destOrd="0" presId="urn:microsoft.com/office/officeart/2005/8/layout/vList2"/>
    <dgm:cxn modelId="{4F7FB862-A4B6-46D0-BA68-388465BDB7E4}" type="presParOf" srcId="{7CEA74C7-D0BA-43C6-8433-71D4F9624E13}" destId="{2ABB9414-7043-4E05-8EB1-F837053D2D58}" srcOrd="1" destOrd="0" presId="urn:microsoft.com/office/officeart/2005/8/layout/vList2"/>
    <dgm:cxn modelId="{8E0236C9-E6F7-4DF4-A6A1-7520B9CA9283}" type="presParOf" srcId="{7CEA74C7-D0BA-43C6-8433-71D4F9624E13}" destId="{C77D55AC-FEBC-46EB-96C2-71C70DFC112F}" srcOrd="2" destOrd="0" presId="urn:microsoft.com/office/officeart/2005/8/layout/vList2"/>
    <dgm:cxn modelId="{99CFE916-15A3-426D-84CD-DDC96A749FFC}" type="presParOf" srcId="{7CEA74C7-D0BA-43C6-8433-71D4F9624E13}" destId="{64BC20B5-D7A9-4B42-B4BB-C4ECB79AE4EF}" srcOrd="3" destOrd="0" presId="urn:microsoft.com/office/officeart/2005/8/layout/vList2"/>
    <dgm:cxn modelId="{79280FA8-2800-49EA-8B3F-DD0DB2AA1277}" type="presParOf" srcId="{7CEA74C7-D0BA-43C6-8433-71D4F9624E13}" destId="{7C3FB2E4-BA6A-4838-89AF-C3BF00AA7D5A}" srcOrd="4" destOrd="0" presId="urn:microsoft.com/office/officeart/2005/8/layout/vList2"/>
    <dgm:cxn modelId="{69043285-0651-4A21-90EC-A1FDE497D623}" type="presParOf" srcId="{7CEA74C7-D0BA-43C6-8433-71D4F9624E13}" destId="{A111AEAB-A392-48CF-B39C-9987979180CE}" srcOrd="5" destOrd="0" presId="urn:microsoft.com/office/officeart/2005/8/layout/vList2"/>
    <dgm:cxn modelId="{6FCAB5B7-7ACA-4D5C-ADCA-1AD0BC6089B8}" type="presParOf" srcId="{7CEA74C7-D0BA-43C6-8433-71D4F9624E13}" destId="{67B572E2-1ADC-4693-A55D-EA64457EE243}" srcOrd="6" destOrd="0" presId="urn:microsoft.com/office/officeart/2005/8/layout/vList2"/>
    <dgm:cxn modelId="{D7C0E60F-AB6B-40D9-8D1A-14CFA34DC790}" type="presParOf" srcId="{7CEA74C7-D0BA-43C6-8433-71D4F9624E13}" destId="{1104AA62-2987-49E6-86E9-EFBA32CA9A27}" srcOrd="7" destOrd="0" presId="urn:microsoft.com/office/officeart/2005/8/layout/vList2"/>
    <dgm:cxn modelId="{4C531C29-9F1B-4D49-A4AE-F68407EF5510}" type="presParOf" srcId="{7CEA74C7-D0BA-43C6-8433-71D4F9624E13}" destId="{3E6D65A5-62A6-4B8F-88E5-98E7BE1E3740}" srcOrd="8" destOrd="0" presId="urn:microsoft.com/office/officeart/2005/8/layout/vList2"/>
    <dgm:cxn modelId="{A637FCC1-CFA4-43E4-9DE5-2BEBCBA00523}" type="presParOf" srcId="{7CEA74C7-D0BA-43C6-8433-71D4F9624E13}" destId="{A19B429A-2C32-4BCB-9B18-240D721542FE}" srcOrd="9" destOrd="0" presId="urn:microsoft.com/office/officeart/2005/8/layout/vList2"/>
    <dgm:cxn modelId="{6D546C76-2785-4482-94BA-F37A4AC3B77A}" type="presParOf" srcId="{7CEA74C7-D0BA-43C6-8433-71D4F9624E13}" destId="{F61D0DE1-EB6C-43FA-A9C6-F78B88421A87}" srcOrd="10" destOrd="0" presId="urn:microsoft.com/office/officeart/2005/8/layout/vList2"/>
    <dgm:cxn modelId="{6159BD3D-D622-49E5-91F6-37D3D98CA713}" type="presParOf" srcId="{7CEA74C7-D0BA-43C6-8433-71D4F9624E13}" destId="{FC1A941C-1FD7-4852-AAE8-69D6B6E1A2BF}" srcOrd="11" destOrd="0" presId="urn:microsoft.com/office/officeart/2005/8/layout/vList2"/>
    <dgm:cxn modelId="{396DD5A6-FAF4-4D17-9800-219BC426E1EB}" type="presParOf" srcId="{7CEA74C7-D0BA-43C6-8433-71D4F9624E13}" destId="{0C39F82A-9A15-485B-9B4C-A36CF2BE8F50}" srcOrd="12" destOrd="0" presId="urn:microsoft.com/office/officeart/2005/8/layout/vList2"/>
    <dgm:cxn modelId="{7677FBB5-8E99-4300-84CC-41A8A7416BBA}" type="presParOf" srcId="{7CEA74C7-D0BA-43C6-8433-71D4F9624E13}" destId="{CD59B900-8DBA-4F20-918A-DD5C0FB0F958}" srcOrd="13" destOrd="0" presId="urn:microsoft.com/office/officeart/2005/8/layout/vList2"/>
    <dgm:cxn modelId="{0CA8F847-862D-486D-B492-3CCCB41CF273}" type="presParOf" srcId="{7CEA74C7-D0BA-43C6-8433-71D4F9624E13}" destId="{341049F3-3BA6-49F5-B159-B5F9FAA70313}" srcOrd="14" destOrd="0" presId="urn:microsoft.com/office/officeart/2005/8/layout/vList2"/>
    <dgm:cxn modelId="{20550D41-E1EB-421B-8798-3772AD08BF2D}" type="presParOf" srcId="{7CEA74C7-D0BA-43C6-8433-71D4F9624E13}" destId="{062096BD-53F0-4443-B2D4-3F0AB1C5FAD0}" srcOrd="15" destOrd="0" presId="urn:microsoft.com/office/officeart/2005/8/layout/vList2"/>
    <dgm:cxn modelId="{216E469A-9F8F-4C01-ABC1-5C766ECD44D3}" type="presParOf" srcId="{7CEA74C7-D0BA-43C6-8433-71D4F9624E13}" destId="{B16DBBC4-DC7F-4D25-8B31-BF0B5D4A6E91}" srcOrd="16" destOrd="0" presId="urn:microsoft.com/office/officeart/2005/8/layout/vList2"/>
    <dgm:cxn modelId="{42227A04-B548-498B-9463-80B16156555D}" type="presParOf" srcId="{7CEA74C7-D0BA-43C6-8433-71D4F9624E13}" destId="{5B5F9A93-CCB5-4D22-A9EF-8CA198044855}" srcOrd="17" destOrd="0" presId="urn:microsoft.com/office/officeart/2005/8/layout/vList2"/>
    <dgm:cxn modelId="{2D0A5459-5333-4A89-8CC4-35B9FA41CCED}" type="presParOf" srcId="{7CEA74C7-D0BA-43C6-8433-71D4F9624E13}" destId="{D2E65B66-0E05-4EBE-9C84-13F63F154876}" srcOrd="1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87F4C7-C858-4EF1-93B8-EECB01913F3D}">
      <dsp:nvSpPr>
        <dsp:cNvPr id="0" name=""/>
        <dsp:cNvSpPr/>
      </dsp:nvSpPr>
      <dsp:spPr>
        <a:xfrm>
          <a:off x="0" y="359603"/>
          <a:ext cx="4697730" cy="14742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0030" tIns="240030" rIns="240030" bIns="240030" numCol="1" spcCol="1270" anchor="ctr" anchorCtr="0">
          <a:noAutofit/>
        </a:bodyPr>
        <a:lstStyle/>
        <a:p>
          <a:pPr marL="0" lvl="0" indent="0" algn="l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300" kern="1200" dirty="0"/>
            <a:t>LOCATE</a:t>
          </a:r>
        </a:p>
      </dsp:txBody>
      <dsp:txXfrm>
        <a:off x="71965" y="431568"/>
        <a:ext cx="4553800" cy="1330270"/>
      </dsp:txXfrm>
    </dsp:sp>
    <dsp:sp modelId="{4A1F2061-8DE0-4933-8CCC-190C11A63197}">
      <dsp:nvSpPr>
        <dsp:cNvPr id="0" name=""/>
        <dsp:cNvSpPr/>
      </dsp:nvSpPr>
      <dsp:spPr>
        <a:xfrm>
          <a:off x="0" y="2015243"/>
          <a:ext cx="4697730" cy="1474200"/>
        </a:xfrm>
        <a:prstGeom prst="roundRect">
          <a:avLst/>
        </a:prstGeom>
        <a:solidFill>
          <a:schemeClr val="accent2">
            <a:hueOff val="-2355276"/>
            <a:satOff val="-3145"/>
            <a:lumOff val="186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0030" tIns="240030" rIns="240030" bIns="240030" numCol="1" spcCol="1270" anchor="ctr" anchorCtr="0">
          <a:noAutofit/>
        </a:bodyPr>
        <a:lstStyle/>
        <a:p>
          <a:pPr marL="0" lvl="0" indent="0" algn="l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300" kern="1200" dirty="0"/>
            <a:t>IDENTIFY</a:t>
          </a:r>
        </a:p>
      </dsp:txBody>
      <dsp:txXfrm>
        <a:off x="71965" y="2087208"/>
        <a:ext cx="4553800" cy="1330270"/>
      </dsp:txXfrm>
    </dsp:sp>
    <dsp:sp modelId="{6E3616A3-BA38-4399-AB39-7D9899D91D1F}">
      <dsp:nvSpPr>
        <dsp:cNvPr id="0" name=""/>
        <dsp:cNvSpPr/>
      </dsp:nvSpPr>
      <dsp:spPr>
        <a:xfrm>
          <a:off x="0" y="3670884"/>
          <a:ext cx="4697730" cy="1474200"/>
        </a:xfrm>
        <a:prstGeom prst="roundRect">
          <a:avLst/>
        </a:prstGeom>
        <a:solidFill>
          <a:schemeClr val="accent2">
            <a:hueOff val="-4710551"/>
            <a:satOff val="-6290"/>
            <a:lumOff val="372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0030" tIns="240030" rIns="240030" bIns="240030" numCol="1" spcCol="1270" anchor="ctr" anchorCtr="0">
          <a:noAutofit/>
        </a:bodyPr>
        <a:lstStyle/>
        <a:p>
          <a:pPr marL="0" lvl="0" indent="0" algn="l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300" kern="1200" dirty="0"/>
            <a:t>EVALUATE</a:t>
          </a:r>
        </a:p>
      </dsp:txBody>
      <dsp:txXfrm>
        <a:off x="71965" y="3742849"/>
        <a:ext cx="4553800" cy="133027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AB4F33-47BA-4B94-890B-AEA1CBD4C34D}">
      <dsp:nvSpPr>
        <dsp:cNvPr id="0" name=""/>
        <dsp:cNvSpPr/>
      </dsp:nvSpPr>
      <dsp:spPr>
        <a:xfrm>
          <a:off x="0" y="34177"/>
          <a:ext cx="7886700" cy="18075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DATA: Understand the impairment and its impact. </a:t>
          </a:r>
        </a:p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What is the condition &amp; how does it interfere? </a:t>
          </a:r>
        </a:p>
      </dsp:txBody>
      <dsp:txXfrm>
        <a:off x="88237" y="122414"/>
        <a:ext cx="7710226" cy="1631066"/>
      </dsp:txXfrm>
    </dsp:sp>
    <dsp:sp modelId="{D98C7814-2790-4CAB-A1D2-00BE11D36DC5}">
      <dsp:nvSpPr>
        <dsp:cNvPr id="0" name=""/>
        <dsp:cNvSpPr/>
      </dsp:nvSpPr>
      <dsp:spPr>
        <a:xfrm>
          <a:off x="0" y="1913718"/>
          <a:ext cx="7886700" cy="1735633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NEEDS: Compared to the non-disabled peer what does the student need to have the same opportunity? </a:t>
          </a:r>
        </a:p>
      </dsp:txBody>
      <dsp:txXfrm>
        <a:off x="84727" y="1998445"/>
        <a:ext cx="7717246" cy="1566179"/>
      </dsp:txXfrm>
    </dsp:sp>
    <dsp:sp modelId="{DD10BFA4-C224-4E1A-AB9F-A01372A590C4}">
      <dsp:nvSpPr>
        <dsp:cNvPr id="0" name=""/>
        <dsp:cNvSpPr/>
      </dsp:nvSpPr>
      <dsp:spPr>
        <a:xfrm>
          <a:off x="0" y="3721351"/>
          <a:ext cx="7886700" cy="1735633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ACCOMMODATIONS: Developed (or changed) by the 504 committee and </a:t>
          </a:r>
        </a:p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must not alter the underlying course content</a:t>
          </a:r>
        </a:p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 dirty="0"/>
        </a:p>
      </dsp:txBody>
      <dsp:txXfrm>
        <a:off x="84727" y="3806078"/>
        <a:ext cx="7717246" cy="1566179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8A08FC-FF2C-4B74-9952-CCFBBB0C8605}">
      <dsp:nvSpPr>
        <dsp:cNvPr id="0" name=""/>
        <dsp:cNvSpPr/>
      </dsp:nvSpPr>
      <dsp:spPr>
        <a:xfrm>
          <a:off x="0" y="553530"/>
          <a:ext cx="5175384" cy="69498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Environmental strategies </a:t>
          </a:r>
          <a:r>
            <a:rPr lang="en-US" sz="1800" kern="1200" dirty="0"/>
            <a:t>make adjustments to the student’s environment.</a:t>
          </a:r>
        </a:p>
      </dsp:txBody>
      <dsp:txXfrm>
        <a:off x="33926" y="587456"/>
        <a:ext cx="5107532" cy="627128"/>
      </dsp:txXfrm>
    </dsp:sp>
    <dsp:sp modelId="{04F738A5-945F-4B5D-843C-CFBD96C2C488}">
      <dsp:nvSpPr>
        <dsp:cNvPr id="0" name=""/>
        <dsp:cNvSpPr/>
      </dsp:nvSpPr>
      <dsp:spPr>
        <a:xfrm>
          <a:off x="0" y="1300350"/>
          <a:ext cx="5175384" cy="694980"/>
        </a:xfrm>
        <a:prstGeom prst="roundRect">
          <a:avLst/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Organizational strategies </a:t>
          </a:r>
          <a:r>
            <a:rPr lang="en-US" sz="1800" kern="1200" dirty="0"/>
            <a:t>make adjustments to lessons, assignments and testing.</a:t>
          </a:r>
        </a:p>
      </dsp:txBody>
      <dsp:txXfrm>
        <a:off x="33926" y="1334276"/>
        <a:ext cx="5107532" cy="627128"/>
      </dsp:txXfrm>
    </dsp:sp>
    <dsp:sp modelId="{4E19B93E-6C58-44A2-A7C3-80FE543FD949}">
      <dsp:nvSpPr>
        <dsp:cNvPr id="0" name=""/>
        <dsp:cNvSpPr/>
      </dsp:nvSpPr>
      <dsp:spPr>
        <a:xfrm>
          <a:off x="0" y="2047170"/>
          <a:ext cx="5175384" cy="694980"/>
        </a:xfrm>
        <a:prstGeom prst="roundRect">
          <a:avLst/>
        </a:prstGeom>
        <a:solidFill>
          <a:schemeClr val="accent5">
            <a:hueOff val="3268782"/>
            <a:satOff val="2231"/>
            <a:lumOff val="-627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Behavior strategies </a:t>
          </a:r>
          <a:r>
            <a:rPr lang="en-US" sz="1800" kern="1200" dirty="0"/>
            <a:t>make behavior modification adjustments for student.</a:t>
          </a:r>
        </a:p>
      </dsp:txBody>
      <dsp:txXfrm>
        <a:off x="33926" y="2081096"/>
        <a:ext cx="5107532" cy="627128"/>
      </dsp:txXfrm>
    </dsp:sp>
    <dsp:sp modelId="{BB6F2C4F-819B-4B50-AAD9-F39C5BC134E2}">
      <dsp:nvSpPr>
        <dsp:cNvPr id="0" name=""/>
        <dsp:cNvSpPr/>
      </dsp:nvSpPr>
      <dsp:spPr>
        <a:xfrm>
          <a:off x="0" y="2793990"/>
          <a:ext cx="5175384" cy="694980"/>
        </a:xfrm>
        <a:prstGeom prst="roundRect">
          <a:avLst/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Presentation strategies </a:t>
          </a:r>
          <a:r>
            <a:rPr lang="en-US" sz="1800" kern="1200" dirty="0"/>
            <a:t>make adjustments to how information is presented to the student.</a:t>
          </a:r>
        </a:p>
      </dsp:txBody>
      <dsp:txXfrm>
        <a:off x="33926" y="2827916"/>
        <a:ext cx="5107532" cy="627128"/>
      </dsp:txXfrm>
    </dsp:sp>
    <dsp:sp modelId="{B157B6C7-642E-4066-84FD-218901B7B3E9}">
      <dsp:nvSpPr>
        <dsp:cNvPr id="0" name=""/>
        <dsp:cNvSpPr/>
      </dsp:nvSpPr>
      <dsp:spPr>
        <a:xfrm>
          <a:off x="0" y="3540810"/>
          <a:ext cx="5175384" cy="694980"/>
        </a:xfrm>
        <a:prstGeom prst="roundRect">
          <a:avLst/>
        </a:prstGeom>
        <a:solidFill>
          <a:schemeClr val="accent5">
            <a:hueOff val="6537565"/>
            <a:satOff val="4462"/>
            <a:lumOff val="-1254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Methodology strategies </a:t>
          </a:r>
          <a:r>
            <a:rPr lang="en-US" sz="1800" kern="1200" dirty="0"/>
            <a:t>make adjustments to the instructional methods and pace.</a:t>
          </a:r>
        </a:p>
      </dsp:txBody>
      <dsp:txXfrm>
        <a:off x="33926" y="3574736"/>
        <a:ext cx="5107532" cy="627128"/>
      </dsp:txXfrm>
    </dsp:sp>
    <dsp:sp modelId="{C76786AB-040D-47FF-8901-D87D5997090C}">
      <dsp:nvSpPr>
        <dsp:cNvPr id="0" name=""/>
        <dsp:cNvSpPr/>
      </dsp:nvSpPr>
      <dsp:spPr>
        <a:xfrm>
          <a:off x="0" y="4287630"/>
          <a:ext cx="5175384" cy="694980"/>
        </a:xfrm>
        <a:prstGeom prst="roundRect">
          <a:avLst/>
        </a:prstGeom>
        <a:solidFill>
          <a:schemeClr val="accent5">
            <a:hueOff val="8171956"/>
            <a:satOff val="5577"/>
            <a:lumOff val="-1568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Curriculum strategies </a:t>
          </a:r>
          <a:r>
            <a:rPr lang="en-US" sz="1800" kern="1200" dirty="0"/>
            <a:t>make adjustment to the amount, type and presentation of material.</a:t>
          </a:r>
        </a:p>
      </dsp:txBody>
      <dsp:txXfrm>
        <a:off x="33926" y="4321556"/>
        <a:ext cx="5107532" cy="627128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E70B1C-DD8B-463D-9FB1-556351857E66}">
      <dsp:nvSpPr>
        <dsp:cNvPr id="0" name=""/>
        <dsp:cNvSpPr/>
      </dsp:nvSpPr>
      <dsp:spPr>
        <a:xfrm>
          <a:off x="0" y="286266"/>
          <a:ext cx="4038600" cy="19392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Accommodations:</a:t>
          </a:r>
        </a:p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Changes </a:t>
          </a:r>
          <a:r>
            <a:rPr lang="en-US" sz="2600" b="1" kern="1200" dirty="0"/>
            <a:t>how</a:t>
          </a:r>
          <a:r>
            <a:rPr lang="en-US" sz="2600" kern="1200" dirty="0"/>
            <a:t> a student learns the material </a:t>
          </a:r>
        </a:p>
      </dsp:txBody>
      <dsp:txXfrm>
        <a:off x="94668" y="380934"/>
        <a:ext cx="3849264" cy="1749939"/>
      </dsp:txXfrm>
    </dsp:sp>
    <dsp:sp modelId="{0B7FFFCF-7A49-499E-AF0C-EAB10F29E63C}">
      <dsp:nvSpPr>
        <dsp:cNvPr id="0" name=""/>
        <dsp:cNvSpPr/>
      </dsp:nvSpPr>
      <dsp:spPr>
        <a:xfrm>
          <a:off x="0" y="2300421"/>
          <a:ext cx="4038600" cy="19392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Modifications: </a:t>
          </a:r>
        </a:p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Changes </a:t>
          </a:r>
          <a:r>
            <a:rPr lang="en-US" sz="2600" b="1" kern="1200" dirty="0"/>
            <a:t>what</a:t>
          </a:r>
          <a:r>
            <a:rPr lang="en-US" sz="2600" kern="1200" dirty="0"/>
            <a:t> a student is taught or expected to do or learn </a:t>
          </a:r>
        </a:p>
      </dsp:txBody>
      <dsp:txXfrm>
        <a:off x="94668" y="2395089"/>
        <a:ext cx="3849264" cy="1749939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D652BB-2F91-46D7-BF2D-1197269569DA}">
      <dsp:nvSpPr>
        <dsp:cNvPr id="0" name=""/>
        <dsp:cNvSpPr/>
      </dsp:nvSpPr>
      <dsp:spPr>
        <a:xfrm>
          <a:off x="0" y="230318"/>
          <a:ext cx="4697730" cy="249034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ADHD Scenario 1—needs only organizational aids, behavioral interventions, extra time, preferential seating, some counseling = </a:t>
          </a:r>
          <a:r>
            <a:rPr lang="en-US" sz="2200" b="1" kern="1200" dirty="0"/>
            <a:t>504</a:t>
          </a:r>
          <a:endParaRPr lang="en-US" sz="2200" kern="1200" dirty="0"/>
        </a:p>
      </dsp:txBody>
      <dsp:txXfrm>
        <a:off x="121569" y="351887"/>
        <a:ext cx="4454592" cy="2247207"/>
      </dsp:txXfrm>
    </dsp:sp>
    <dsp:sp modelId="{217AC240-E978-4D98-A6E0-60D9014EAB96}">
      <dsp:nvSpPr>
        <dsp:cNvPr id="0" name=""/>
        <dsp:cNvSpPr/>
      </dsp:nvSpPr>
      <dsp:spPr>
        <a:xfrm>
          <a:off x="0" y="2784023"/>
          <a:ext cx="4697730" cy="2490345"/>
        </a:xfrm>
        <a:prstGeom prst="roundRect">
          <a:avLst/>
        </a:prstGeom>
        <a:solidFill>
          <a:schemeClr val="accent2">
            <a:hueOff val="-4710551"/>
            <a:satOff val="-6290"/>
            <a:lumOff val="372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ADHD Scenario 2—Significantly below grade level, needs organizational aids, FBA/BSP (significant behavior issues), accommodations, and inclusion sped instructional assistance in two core academic areas = </a:t>
          </a:r>
          <a:r>
            <a:rPr lang="en-US" sz="2200" b="1" kern="1200" dirty="0"/>
            <a:t>IDEA</a:t>
          </a:r>
          <a:endParaRPr lang="en-US" sz="2200" kern="1200" dirty="0"/>
        </a:p>
      </dsp:txBody>
      <dsp:txXfrm>
        <a:off x="121569" y="2905592"/>
        <a:ext cx="4454592" cy="2247207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84190F-9F82-487F-9E8E-FAD53C8339AF}">
      <dsp:nvSpPr>
        <dsp:cNvPr id="0" name=""/>
        <dsp:cNvSpPr/>
      </dsp:nvSpPr>
      <dsp:spPr>
        <a:xfrm>
          <a:off x="0" y="152423"/>
          <a:ext cx="4697730" cy="25225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Allergy to peanuts: The likelihood of exposure is pretty high. Duty to control the environment and adhere to the Individual Healthcare Plan &amp; Emergency Plan. However, cannot guarantee “peanut free”. </a:t>
          </a:r>
        </a:p>
      </dsp:txBody>
      <dsp:txXfrm>
        <a:off x="123139" y="275562"/>
        <a:ext cx="4451452" cy="2276242"/>
      </dsp:txXfrm>
    </dsp:sp>
    <dsp:sp modelId="{BF22E143-06E3-4D79-885B-1DDC4D5AE21D}">
      <dsp:nvSpPr>
        <dsp:cNvPr id="0" name=""/>
        <dsp:cNvSpPr/>
      </dsp:nvSpPr>
      <dsp:spPr>
        <a:xfrm>
          <a:off x="0" y="2738303"/>
          <a:ext cx="4697730" cy="2522520"/>
        </a:xfrm>
        <a:prstGeom prst="roundRect">
          <a:avLst/>
        </a:prstGeom>
        <a:solidFill>
          <a:schemeClr val="accent2">
            <a:hueOff val="-4710551"/>
            <a:satOff val="-6290"/>
            <a:lumOff val="372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Compare how safe they are to non-disabled students who do not regularly face life threatening reactions to their environment. However, they may get injured on the playground. Remote possibilities exist. </a:t>
          </a:r>
        </a:p>
      </dsp:txBody>
      <dsp:txXfrm>
        <a:off x="123139" y="2861442"/>
        <a:ext cx="4451452" cy="2276242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C96706-FA6C-4A37-AA63-EBB40C588074}">
      <dsp:nvSpPr>
        <dsp:cNvPr id="0" name=""/>
        <dsp:cNvSpPr/>
      </dsp:nvSpPr>
      <dsp:spPr>
        <a:xfrm>
          <a:off x="0" y="0"/>
          <a:ext cx="5051582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D10C70-77FF-4269-AA56-54525397B074}">
      <dsp:nvSpPr>
        <dsp:cNvPr id="0" name=""/>
        <dsp:cNvSpPr/>
      </dsp:nvSpPr>
      <dsp:spPr>
        <a:xfrm>
          <a:off x="0" y="0"/>
          <a:ext cx="5051582" cy="13911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Services not limited to low-cost or free</a:t>
          </a:r>
        </a:p>
      </dsp:txBody>
      <dsp:txXfrm>
        <a:off x="0" y="0"/>
        <a:ext cx="5051582" cy="1391150"/>
      </dsp:txXfrm>
    </dsp:sp>
    <dsp:sp modelId="{16AAD21E-4DE5-4D1B-BA99-0BF5A1AB3B9A}">
      <dsp:nvSpPr>
        <dsp:cNvPr id="0" name=""/>
        <dsp:cNvSpPr/>
      </dsp:nvSpPr>
      <dsp:spPr>
        <a:xfrm>
          <a:off x="0" y="1391150"/>
          <a:ext cx="5051582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121751-B9B9-4B11-9625-B5B2C9545EFC}">
      <dsp:nvSpPr>
        <dsp:cNvPr id="0" name=""/>
        <dsp:cNvSpPr/>
      </dsp:nvSpPr>
      <dsp:spPr>
        <a:xfrm>
          <a:off x="0" y="1391150"/>
          <a:ext cx="5051582" cy="13911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The accommodation doesn’t have to be the best, just appropriate to meet the need. </a:t>
          </a:r>
        </a:p>
      </dsp:txBody>
      <dsp:txXfrm>
        <a:off x="0" y="1391150"/>
        <a:ext cx="5051582" cy="1391150"/>
      </dsp:txXfrm>
    </dsp:sp>
    <dsp:sp modelId="{1839032E-A0AE-4B9E-9D0C-59C690559175}">
      <dsp:nvSpPr>
        <dsp:cNvPr id="0" name=""/>
        <dsp:cNvSpPr/>
      </dsp:nvSpPr>
      <dsp:spPr>
        <a:xfrm>
          <a:off x="0" y="2782301"/>
          <a:ext cx="5051582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AB9AB0-D77E-475C-BBA9-F00B7ED5B64E}">
      <dsp:nvSpPr>
        <dsp:cNvPr id="0" name=""/>
        <dsp:cNvSpPr/>
      </dsp:nvSpPr>
      <dsp:spPr>
        <a:xfrm>
          <a:off x="0" y="2782301"/>
          <a:ext cx="5051582" cy="13911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Rather than direct services provided by the service provider, consider training an adult at the school, or on the bus to carry out the service </a:t>
          </a:r>
        </a:p>
      </dsp:txBody>
      <dsp:txXfrm>
        <a:off x="0" y="2782301"/>
        <a:ext cx="5051582" cy="1391150"/>
      </dsp:txXfrm>
    </dsp:sp>
    <dsp:sp modelId="{342D1E3A-7716-4809-B7A7-378A21A140A2}">
      <dsp:nvSpPr>
        <dsp:cNvPr id="0" name=""/>
        <dsp:cNvSpPr/>
      </dsp:nvSpPr>
      <dsp:spPr>
        <a:xfrm>
          <a:off x="0" y="4173451"/>
          <a:ext cx="5051582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F4F2F7-B914-44EE-88DD-F2FCF7A15AF1}">
      <dsp:nvSpPr>
        <dsp:cNvPr id="0" name=""/>
        <dsp:cNvSpPr/>
      </dsp:nvSpPr>
      <dsp:spPr>
        <a:xfrm>
          <a:off x="0" y="4173451"/>
          <a:ext cx="5051582" cy="13911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Funding: Nothing specific - General Funding Source </a:t>
          </a:r>
        </a:p>
      </dsp:txBody>
      <dsp:txXfrm>
        <a:off x="0" y="4173451"/>
        <a:ext cx="5051582" cy="1391150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BDE3BA-01BC-42FD-9F99-B89DDBD78946}">
      <dsp:nvSpPr>
        <dsp:cNvPr id="0" name=""/>
        <dsp:cNvSpPr/>
      </dsp:nvSpPr>
      <dsp:spPr>
        <a:xfrm>
          <a:off x="0" y="131059"/>
          <a:ext cx="4697730" cy="250397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Transfer students within District honor the Plan. 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Transfer student out of District provide </a:t>
          </a:r>
          <a:r>
            <a:rPr lang="en-US" sz="2000" b="1" kern="1200" dirty="0"/>
            <a:t>comparable</a:t>
          </a:r>
          <a:r>
            <a:rPr lang="en-US" sz="2000" kern="1200" dirty="0"/>
            <a:t> Plan &amp; get together as a team as soon as possible to re-evaluate the Plan. </a:t>
          </a:r>
        </a:p>
      </dsp:txBody>
      <dsp:txXfrm>
        <a:off x="122234" y="253293"/>
        <a:ext cx="4453262" cy="2259506"/>
      </dsp:txXfrm>
    </dsp:sp>
    <dsp:sp modelId="{CDF657DD-5553-47F4-BA9A-C25EEDDB1C20}">
      <dsp:nvSpPr>
        <dsp:cNvPr id="0" name=""/>
        <dsp:cNvSpPr/>
      </dsp:nvSpPr>
      <dsp:spPr>
        <a:xfrm>
          <a:off x="0" y="2692634"/>
          <a:ext cx="4697730" cy="2680993"/>
        </a:xfrm>
        <a:prstGeom prst="roundRect">
          <a:avLst/>
        </a:prstGeom>
        <a:solidFill>
          <a:schemeClr val="accent2">
            <a:hueOff val="-4710551"/>
            <a:satOff val="-6290"/>
            <a:lumOff val="372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Some accommodations are only applicable at school; however, some online students may need portions of their Plan such as, extra support, tech tutorials, more communication, follow-up on assignments, virtual instruction, etc. </a:t>
          </a:r>
        </a:p>
      </dsp:txBody>
      <dsp:txXfrm>
        <a:off x="130875" y="2823509"/>
        <a:ext cx="4435980" cy="2419243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7B7798-DDBD-4EB9-AFF5-20C7446B1C19}">
      <dsp:nvSpPr>
        <dsp:cNvPr id="0" name=""/>
        <dsp:cNvSpPr/>
      </dsp:nvSpPr>
      <dsp:spPr>
        <a:xfrm>
          <a:off x="0" y="552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AB0077-AE63-49ED-AB20-45E00A9E96AB}">
      <dsp:nvSpPr>
        <dsp:cNvPr id="0" name=""/>
        <dsp:cNvSpPr/>
      </dsp:nvSpPr>
      <dsp:spPr>
        <a:xfrm>
          <a:off x="0" y="552"/>
          <a:ext cx="8229600" cy="9049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Most students on health plans may need</a:t>
          </a:r>
        </a:p>
      </dsp:txBody>
      <dsp:txXfrm>
        <a:off x="0" y="552"/>
        <a:ext cx="8229600" cy="904971"/>
      </dsp:txXfrm>
    </dsp:sp>
    <dsp:sp modelId="{EF847121-A39E-432E-92AE-A8BAD0897017}">
      <dsp:nvSpPr>
        <dsp:cNvPr id="0" name=""/>
        <dsp:cNvSpPr/>
      </dsp:nvSpPr>
      <dsp:spPr>
        <a:xfrm>
          <a:off x="0" y="905524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8D9989-A873-46C9-BDFB-CED3A8ACE138}">
      <dsp:nvSpPr>
        <dsp:cNvPr id="0" name=""/>
        <dsp:cNvSpPr/>
      </dsp:nvSpPr>
      <dsp:spPr>
        <a:xfrm>
          <a:off x="0" y="905524"/>
          <a:ext cx="8229600" cy="9049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to be made §504-eligible, according to</a:t>
          </a:r>
        </a:p>
      </dsp:txBody>
      <dsp:txXfrm>
        <a:off x="0" y="905524"/>
        <a:ext cx="8229600" cy="904971"/>
      </dsp:txXfrm>
    </dsp:sp>
    <dsp:sp modelId="{1B98A1AA-45FB-456D-AF6E-09282771FF43}">
      <dsp:nvSpPr>
        <dsp:cNvPr id="0" name=""/>
        <dsp:cNvSpPr/>
      </dsp:nvSpPr>
      <dsp:spPr>
        <a:xfrm>
          <a:off x="0" y="1810495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5650B2-D015-4FFD-9C65-CE1B774E89F0}">
      <dsp:nvSpPr>
        <dsp:cNvPr id="0" name=""/>
        <dsp:cNvSpPr/>
      </dsp:nvSpPr>
      <dsp:spPr>
        <a:xfrm>
          <a:off x="0" y="1810495"/>
          <a:ext cx="8229600" cy="9049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OCR, so that they have access to §504</a:t>
          </a:r>
        </a:p>
      </dsp:txBody>
      <dsp:txXfrm>
        <a:off x="0" y="1810495"/>
        <a:ext cx="8229600" cy="904971"/>
      </dsp:txXfrm>
    </dsp:sp>
    <dsp:sp modelId="{9EC70526-C755-47F2-8E21-B4C0087B4E2C}">
      <dsp:nvSpPr>
        <dsp:cNvPr id="0" name=""/>
        <dsp:cNvSpPr/>
      </dsp:nvSpPr>
      <dsp:spPr>
        <a:xfrm>
          <a:off x="0" y="2715467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CB81C0-0AB4-401F-8F8B-9945317B7ADF}">
      <dsp:nvSpPr>
        <dsp:cNvPr id="0" name=""/>
        <dsp:cNvSpPr/>
      </dsp:nvSpPr>
      <dsp:spPr>
        <a:xfrm>
          <a:off x="0" y="2715467"/>
          <a:ext cx="8229600" cy="9049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process and safeguards (OCR 2012 Dear</a:t>
          </a:r>
        </a:p>
      </dsp:txBody>
      <dsp:txXfrm>
        <a:off x="0" y="2715467"/>
        <a:ext cx="8229600" cy="904971"/>
      </dsp:txXfrm>
    </dsp:sp>
    <dsp:sp modelId="{65922F05-1EFC-410D-9199-3C62E2047B22}">
      <dsp:nvSpPr>
        <dsp:cNvPr id="0" name=""/>
        <dsp:cNvSpPr/>
      </dsp:nvSpPr>
      <dsp:spPr>
        <a:xfrm>
          <a:off x="0" y="3620438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7B0AA9-B294-4D5A-9BE7-5AF38EAD3B5A}">
      <dsp:nvSpPr>
        <dsp:cNvPr id="0" name=""/>
        <dsp:cNvSpPr/>
      </dsp:nvSpPr>
      <dsp:spPr>
        <a:xfrm>
          <a:off x="0" y="3620438"/>
          <a:ext cx="8229600" cy="9049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Colleague Letter, at question 13)</a:t>
          </a:r>
        </a:p>
      </dsp:txBody>
      <dsp:txXfrm>
        <a:off x="0" y="3620438"/>
        <a:ext cx="8229600" cy="904971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6C3158-1393-46C4-8708-5441610EAF2B}">
      <dsp:nvSpPr>
        <dsp:cNvPr id="0" name=""/>
        <dsp:cNvSpPr/>
      </dsp:nvSpPr>
      <dsp:spPr>
        <a:xfrm>
          <a:off x="0" y="121823"/>
          <a:ext cx="4697730" cy="16848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“When evaluating whether a district has failed to provide the related aids and services deemed necessary to provide the student a FAPE, OCR determines:…</a:t>
          </a:r>
        </a:p>
      </dsp:txBody>
      <dsp:txXfrm>
        <a:off x="82245" y="204068"/>
        <a:ext cx="4533240" cy="1520310"/>
      </dsp:txXfrm>
    </dsp:sp>
    <dsp:sp modelId="{BF7C757C-7FC5-4385-BEA6-E21B052C6747}">
      <dsp:nvSpPr>
        <dsp:cNvPr id="0" name=""/>
        <dsp:cNvSpPr/>
      </dsp:nvSpPr>
      <dsp:spPr>
        <a:xfrm>
          <a:off x="0" y="1864223"/>
          <a:ext cx="4697730" cy="1684800"/>
        </a:xfrm>
        <a:prstGeom prst="roundRect">
          <a:avLst/>
        </a:prstGeom>
        <a:solidFill>
          <a:schemeClr val="accent2">
            <a:hueOff val="-2355276"/>
            <a:satOff val="-3145"/>
            <a:lumOff val="186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whether the placements, aids, and services identified by the district through this process as necessary to </a:t>
          </a:r>
          <a:r>
            <a:rPr lang="en-US" sz="2000" b="1" kern="1200" dirty="0"/>
            <a:t>meet the student's individual needs were or are being provided</a:t>
          </a:r>
          <a:r>
            <a:rPr lang="en-US" sz="2000" kern="1200" dirty="0"/>
            <a:t>. </a:t>
          </a:r>
        </a:p>
      </dsp:txBody>
      <dsp:txXfrm>
        <a:off x="82245" y="1946468"/>
        <a:ext cx="4533240" cy="1520310"/>
      </dsp:txXfrm>
    </dsp:sp>
    <dsp:sp modelId="{D9DB0130-0730-4732-AA42-257856B46B9F}">
      <dsp:nvSpPr>
        <dsp:cNvPr id="0" name=""/>
        <dsp:cNvSpPr/>
      </dsp:nvSpPr>
      <dsp:spPr>
        <a:xfrm>
          <a:off x="0" y="3606624"/>
          <a:ext cx="4697730" cy="1684800"/>
        </a:xfrm>
        <a:prstGeom prst="roundRect">
          <a:avLst/>
        </a:prstGeom>
        <a:solidFill>
          <a:schemeClr val="accent2">
            <a:hueOff val="-4710551"/>
            <a:satOff val="-6290"/>
            <a:lumOff val="372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If they have not been provided, OCR will determine the district's reason for failing to do so and the impact of the failure.” </a:t>
          </a:r>
        </a:p>
      </dsp:txBody>
      <dsp:txXfrm>
        <a:off x="82245" y="3688869"/>
        <a:ext cx="4533240" cy="1520310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B74527-EDB4-4EBA-A137-667B4744C429}">
      <dsp:nvSpPr>
        <dsp:cNvPr id="0" name=""/>
        <dsp:cNvSpPr/>
      </dsp:nvSpPr>
      <dsp:spPr>
        <a:xfrm>
          <a:off x="0" y="553"/>
          <a:ext cx="7879842" cy="129551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7A706C9-3EDA-48FC-AB1E-AD1D84E06C11}">
      <dsp:nvSpPr>
        <dsp:cNvPr id="0" name=""/>
        <dsp:cNvSpPr/>
      </dsp:nvSpPr>
      <dsp:spPr>
        <a:xfrm>
          <a:off x="391894" y="292045"/>
          <a:ext cx="712535" cy="71253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0E25CF-6401-4170-BF62-36B00791D700}">
      <dsp:nvSpPr>
        <dsp:cNvPr id="0" name=""/>
        <dsp:cNvSpPr/>
      </dsp:nvSpPr>
      <dsp:spPr>
        <a:xfrm>
          <a:off x="1496324" y="553"/>
          <a:ext cx="6383517" cy="12955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09" tIns="137109" rIns="137109" bIns="137109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Give every person responsible for implementing the Plan a copy of the Plan!! </a:t>
          </a:r>
        </a:p>
      </dsp:txBody>
      <dsp:txXfrm>
        <a:off x="1496324" y="553"/>
        <a:ext cx="6383517" cy="1295519"/>
      </dsp:txXfrm>
    </dsp:sp>
    <dsp:sp modelId="{0C91BFB5-D8AF-453F-9491-A3DEC86E2040}">
      <dsp:nvSpPr>
        <dsp:cNvPr id="0" name=""/>
        <dsp:cNvSpPr/>
      </dsp:nvSpPr>
      <dsp:spPr>
        <a:xfrm>
          <a:off x="0" y="1619952"/>
          <a:ext cx="7879842" cy="129551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0F8BD1-F062-4DF4-A7F7-E82851DD4726}">
      <dsp:nvSpPr>
        <dsp:cNvPr id="0" name=""/>
        <dsp:cNvSpPr/>
      </dsp:nvSpPr>
      <dsp:spPr>
        <a:xfrm>
          <a:off x="391894" y="1911444"/>
          <a:ext cx="712535" cy="71253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340E4E-BB81-4DA9-A386-2B3B0637931E}">
      <dsp:nvSpPr>
        <dsp:cNvPr id="0" name=""/>
        <dsp:cNvSpPr/>
      </dsp:nvSpPr>
      <dsp:spPr>
        <a:xfrm>
          <a:off x="1496324" y="1619952"/>
          <a:ext cx="6383517" cy="12955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09" tIns="137109" rIns="137109" bIns="137109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Review the Plan with all relevant staff, obtain signature to indicate that they understand their responsibility in following the Plan. </a:t>
          </a:r>
        </a:p>
      </dsp:txBody>
      <dsp:txXfrm>
        <a:off x="1496324" y="1619952"/>
        <a:ext cx="6383517" cy="1295519"/>
      </dsp:txXfrm>
    </dsp:sp>
    <dsp:sp modelId="{B521BC13-0BA1-41A5-A43B-8E2FE2767D72}">
      <dsp:nvSpPr>
        <dsp:cNvPr id="0" name=""/>
        <dsp:cNvSpPr/>
      </dsp:nvSpPr>
      <dsp:spPr>
        <a:xfrm>
          <a:off x="0" y="3239351"/>
          <a:ext cx="7879842" cy="129551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590C180-417B-46A4-BCEA-2593D14C6951}">
      <dsp:nvSpPr>
        <dsp:cNvPr id="0" name=""/>
        <dsp:cNvSpPr/>
      </dsp:nvSpPr>
      <dsp:spPr>
        <a:xfrm>
          <a:off x="391894" y="3530843"/>
          <a:ext cx="712535" cy="71253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52B022-1075-41FB-B37E-6D64AD80A177}">
      <dsp:nvSpPr>
        <dsp:cNvPr id="0" name=""/>
        <dsp:cNvSpPr/>
      </dsp:nvSpPr>
      <dsp:spPr>
        <a:xfrm>
          <a:off x="1496324" y="3239351"/>
          <a:ext cx="6383517" cy="12955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09" tIns="137109" rIns="137109" bIns="137109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504 School Coordinator periodically check with those responsible to see how the student is doing - DOCUMENT</a:t>
          </a:r>
        </a:p>
      </dsp:txBody>
      <dsp:txXfrm>
        <a:off x="1496324" y="3239351"/>
        <a:ext cx="6383517" cy="129551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BF3872-4759-497D-8BEB-84141A2D2320}">
      <dsp:nvSpPr>
        <dsp:cNvPr id="0" name=""/>
        <dsp:cNvSpPr/>
      </dsp:nvSpPr>
      <dsp:spPr>
        <a:xfrm>
          <a:off x="0" y="155180"/>
          <a:ext cx="4697730" cy="69761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Who are the students that are off grid?</a:t>
          </a:r>
        </a:p>
      </dsp:txBody>
      <dsp:txXfrm>
        <a:off x="34055" y="189235"/>
        <a:ext cx="4629620" cy="629502"/>
      </dsp:txXfrm>
    </dsp:sp>
    <dsp:sp modelId="{264F3481-F2A6-48ED-9848-8B4B94AB0582}">
      <dsp:nvSpPr>
        <dsp:cNvPr id="0" name=""/>
        <dsp:cNvSpPr/>
      </dsp:nvSpPr>
      <dsp:spPr>
        <a:xfrm>
          <a:off x="0" y="904632"/>
          <a:ext cx="4697730" cy="697612"/>
        </a:xfrm>
        <a:prstGeom prst="roundRect">
          <a:avLst/>
        </a:prstGeom>
        <a:solidFill>
          <a:schemeClr val="accent2">
            <a:hueOff val="-785092"/>
            <a:satOff val="-1048"/>
            <a:lumOff val="62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Who are the students that are struggling the most? </a:t>
          </a:r>
        </a:p>
      </dsp:txBody>
      <dsp:txXfrm>
        <a:off x="34055" y="938687"/>
        <a:ext cx="4629620" cy="629502"/>
      </dsp:txXfrm>
    </dsp:sp>
    <dsp:sp modelId="{5ACD59E2-91B5-48B3-93C1-340EDB9EC567}">
      <dsp:nvSpPr>
        <dsp:cNvPr id="0" name=""/>
        <dsp:cNvSpPr/>
      </dsp:nvSpPr>
      <dsp:spPr>
        <a:xfrm>
          <a:off x="0" y="1654085"/>
          <a:ext cx="4697730" cy="697612"/>
        </a:xfrm>
        <a:prstGeom prst="roundRect">
          <a:avLst/>
        </a:prstGeom>
        <a:solidFill>
          <a:schemeClr val="accent2">
            <a:hueOff val="-1570184"/>
            <a:satOff val="-2097"/>
            <a:lumOff val="124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Who are being referred for discipline?</a:t>
          </a:r>
        </a:p>
      </dsp:txBody>
      <dsp:txXfrm>
        <a:off x="34055" y="1688140"/>
        <a:ext cx="4629620" cy="629502"/>
      </dsp:txXfrm>
    </dsp:sp>
    <dsp:sp modelId="{D3859A21-43C5-4F66-8E57-38F16ADE0934}">
      <dsp:nvSpPr>
        <dsp:cNvPr id="0" name=""/>
        <dsp:cNvSpPr/>
      </dsp:nvSpPr>
      <dsp:spPr>
        <a:xfrm>
          <a:off x="0" y="2403537"/>
          <a:ext cx="4697730" cy="697612"/>
        </a:xfrm>
        <a:prstGeom prst="roundRect">
          <a:avLst/>
        </a:prstGeom>
        <a:solidFill>
          <a:schemeClr val="accent2">
            <a:hueOff val="-2355276"/>
            <a:satOff val="-3145"/>
            <a:lumOff val="186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Who are being considered for retention?</a:t>
          </a:r>
        </a:p>
      </dsp:txBody>
      <dsp:txXfrm>
        <a:off x="34055" y="2437592"/>
        <a:ext cx="4629620" cy="629502"/>
      </dsp:txXfrm>
    </dsp:sp>
    <dsp:sp modelId="{681F8716-05E1-4ADC-A091-1EBDC963E4E1}">
      <dsp:nvSpPr>
        <dsp:cNvPr id="0" name=""/>
        <dsp:cNvSpPr/>
      </dsp:nvSpPr>
      <dsp:spPr>
        <a:xfrm>
          <a:off x="0" y="3152990"/>
          <a:ext cx="4697730" cy="697612"/>
        </a:xfrm>
        <a:prstGeom prst="roundRect">
          <a:avLst/>
        </a:prstGeom>
        <a:solidFill>
          <a:schemeClr val="accent2">
            <a:hueOff val="-3140368"/>
            <a:satOff val="-4193"/>
            <a:lumOff val="248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Who has had a serious injury or illness?</a:t>
          </a:r>
        </a:p>
      </dsp:txBody>
      <dsp:txXfrm>
        <a:off x="34055" y="3187045"/>
        <a:ext cx="4629620" cy="629502"/>
      </dsp:txXfrm>
    </dsp:sp>
    <dsp:sp modelId="{EEB4D635-4530-4A9D-B824-53626C933BB9}">
      <dsp:nvSpPr>
        <dsp:cNvPr id="0" name=""/>
        <dsp:cNvSpPr/>
      </dsp:nvSpPr>
      <dsp:spPr>
        <a:xfrm>
          <a:off x="0" y="3902442"/>
          <a:ext cx="4697730" cy="697612"/>
        </a:xfrm>
        <a:prstGeom prst="roundRect">
          <a:avLst/>
        </a:prstGeom>
        <a:solidFill>
          <a:schemeClr val="accent2">
            <a:hueOff val="-3925459"/>
            <a:satOff val="-5242"/>
            <a:lumOff val="310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Who exhibits signs of depression, anxiety or other mental health conditions? </a:t>
          </a:r>
        </a:p>
      </dsp:txBody>
      <dsp:txXfrm>
        <a:off x="34055" y="3936497"/>
        <a:ext cx="4629620" cy="629502"/>
      </dsp:txXfrm>
    </dsp:sp>
    <dsp:sp modelId="{EA05778E-E6B7-433E-9BAE-94C62C112264}">
      <dsp:nvSpPr>
        <dsp:cNvPr id="0" name=""/>
        <dsp:cNvSpPr/>
      </dsp:nvSpPr>
      <dsp:spPr>
        <a:xfrm>
          <a:off x="0" y="4651895"/>
          <a:ext cx="4697730" cy="697612"/>
        </a:xfrm>
        <a:prstGeom prst="roundRect">
          <a:avLst/>
        </a:prstGeom>
        <a:solidFill>
          <a:schemeClr val="accent2">
            <a:hueOff val="-4710551"/>
            <a:satOff val="-6290"/>
            <a:lumOff val="372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Who was evaluated but did not qualify for Special Education? </a:t>
          </a:r>
        </a:p>
      </dsp:txBody>
      <dsp:txXfrm>
        <a:off x="34055" y="4685950"/>
        <a:ext cx="4629620" cy="629502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5A3667-AA53-4EFF-B3D6-6F0176C4B670}">
      <dsp:nvSpPr>
        <dsp:cNvPr id="0" name=""/>
        <dsp:cNvSpPr/>
      </dsp:nvSpPr>
      <dsp:spPr>
        <a:xfrm>
          <a:off x="901513" y="554145"/>
          <a:ext cx="2127956" cy="208045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506222-6C4C-4D81-AB67-9A7983E383DE}">
      <dsp:nvSpPr>
        <dsp:cNvPr id="0" name=""/>
        <dsp:cNvSpPr/>
      </dsp:nvSpPr>
      <dsp:spPr>
        <a:xfrm>
          <a:off x="57826" y="3455187"/>
          <a:ext cx="4436448" cy="8380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hlinkClick xmlns:r="http://schemas.openxmlformats.org/officeDocument/2006/relationships" r:id="rId3"/>
            </a:rPr>
            <a:t>SECTION 504 NOTICE OF DECISION AND ACCOMMODATION PLAN</a:t>
          </a:r>
          <a:endParaRPr lang="en-US" sz="2800" kern="1200" dirty="0"/>
        </a:p>
      </dsp:txBody>
      <dsp:txXfrm>
        <a:off x="57826" y="3455187"/>
        <a:ext cx="4436448" cy="838039"/>
      </dsp:txXfrm>
    </dsp:sp>
    <dsp:sp modelId="{6A569E5D-6038-4858-8B92-C5B0CBEF5BDB}">
      <dsp:nvSpPr>
        <dsp:cNvPr id="0" name=""/>
        <dsp:cNvSpPr/>
      </dsp:nvSpPr>
      <dsp:spPr>
        <a:xfrm>
          <a:off x="4476752" y="0"/>
          <a:ext cx="2895566" cy="2749278"/>
        </a:xfrm>
        <a:prstGeom prst="rect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CFC2F5-986B-4260-9B33-45A965111E81}">
      <dsp:nvSpPr>
        <dsp:cNvPr id="0" name=""/>
        <dsp:cNvSpPr/>
      </dsp:nvSpPr>
      <dsp:spPr>
        <a:xfrm>
          <a:off x="5126714" y="3622394"/>
          <a:ext cx="2508750" cy="8380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hlinkClick xmlns:r="http://schemas.openxmlformats.org/officeDocument/2006/relationships" r:id="rId3"/>
            </a:rPr>
            <a:t>https://www.washk12.org/images/departments/student_services/504/section504noticedecisionaccommodations.pdf</a:t>
          </a:r>
          <a:endParaRPr lang="en-US" sz="2000" kern="1200" dirty="0"/>
        </a:p>
      </dsp:txBody>
      <dsp:txXfrm>
        <a:off x="5126714" y="3622394"/>
        <a:ext cx="2508750" cy="838039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96894E-57FB-4D04-8434-1E3C420E06E8}">
      <dsp:nvSpPr>
        <dsp:cNvPr id="0" name=""/>
        <dsp:cNvSpPr/>
      </dsp:nvSpPr>
      <dsp:spPr>
        <a:xfrm>
          <a:off x="0" y="0"/>
          <a:ext cx="4727796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E1D6E4-E72B-4BE7-8AEA-6E9B1C8B5A36}">
      <dsp:nvSpPr>
        <dsp:cNvPr id="0" name=""/>
        <dsp:cNvSpPr/>
      </dsp:nvSpPr>
      <dsp:spPr>
        <a:xfrm>
          <a:off x="0" y="0"/>
          <a:ext cx="4727796" cy="27804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Additional Resources: </a:t>
          </a:r>
        </a:p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OCR Frequently Asked Questions About Section 504</a:t>
          </a:r>
        </a:p>
      </dsp:txBody>
      <dsp:txXfrm>
        <a:off x="0" y="0"/>
        <a:ext cx="4727796" cy="2780419"/>
      </dsp:txXfrm>
    </dsp:sp>
    <dsp:sp modelId="{8C5CDEBA-2BAF-45F1-910D-7B217095FF4F}">
      <dsp:nvSpPr>
        <dsp:cNvPr id="0" name=""/>
        <dsp:cNvSpPr/>
      </dsp:nvSpPr>
      <dsp:spPr>
        <a:xfrm>
          <a:off x="0" y="2780419"/>
          <a:ext cx="4727796" cy="0"/>
        </a:xfrm>
        <a:prstGeom prst="line">
          <a:avLst/>
        </a:prstGeom>
        <a:solidFill>
          <a:schemeClr val="accent5">
            <a:hueOff val="8171956"/>
            <a:satOff val="5577"/>
            <a:lumOff val="-15685"/>
            <a:alphaOff val="0"/>
          </a:schemeClr>
        </a:solidFill>
        <a:ln w="25400" cap="flat" cmpd="sng" algn="ctr">
          <a:solidFill>
            <a:schemeClr val="accent5">
              <a:hueOff val="8171956"/>
              <a:satOff val="5577"/>
              <a:lumOff val="-1568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78534B-F7C5-4EC6-83B2-8120E6AB464B}">
      <dsp:nvSpPr>
        <dsp:cNvPr id="0" name=""/>
        <dsp:cNvSpPr/>
      </dsp:nvSpPr>
      <dsp:spPr>
        <a:xfrm>
          <a:off x="0" y="2780419"/>
          <a:ext cx="4727796" cy="27804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Section 504 Compliance Conference Spring 2021 Jose Martin &amp; Dave Richards</a:t>
          </a:r>
        </a:p>
      </dsp:txBody>
      <dsp:txXfrm>
        <a:off x="0" y="2780419"/>
        <a:ext cx="4727796" cy="278041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94EAC8-1D39-4E1B-9A79-BB995514EFEB}">
      <dsp:nvSpPr>
        <dsp:cNvPr id="0" name=""/>
        <dsp:cNvSpPr/>
      </dsp:nvSpPr>
      <dsp:spPr>
        <a:xfrm>
          <a:off x="0" y="2717"/>
          <a:ext cx="5051582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5B5781-E53F-4FD8-8890-C0DB362568CC}">
      <dsp:nvSpPr>
        <dsp:cNvPr id="0" name=""/>
        <dsp:cNvSpPr/>
      </dsp:nvSpPr>
      <dsp:spPr>
        <a:xfrm>
          <a:off x="0" y="2717"/>
          <a:ext cx="1010316" cy="1853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Excluding</a:t>
          </a:r>
        </a:p>
      </dsp:txBody>
      <dsp:txXfrm>
        <a:off x="0" y="2717"/>
        <a:ext cx="1010316" cy="1853055"/>
      </dsp:txXfrm>
    </dsp:sp>
    <dsp:sp modelId="{999AE232-67B6-460F-A1C9-27DFB2EADD2B}">
      <dsp:nvSpPr>
        <dsp:cNvPr id="0" name=""/>
        <dsp:cNvSpPr/>
      </dsp:nvSpPr>
      <dsp:spPr>
        <a:xfrm>
          <a:off x="1086090" y="86864"/>
          <a:ext cx="3965491" cy="16829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Excluding students who get good grades </a:t>
          </a:r>
        </a:p>
      </dsp:txBody>
      <dsp:txXfrm>
        <a:off x="1086090" y="86864"/>
        <a:ext cx="3965491" cy="1682951"/>
      </dsp:txXfrm>
    </dsp:sp>
    <dsp:sp modelId="{03E48798-B424-428B-A0C6-2E144020A6F2}">
      <dsp:nvSpPr>
        <dsp:cNvPr id="0" name=""/>
        <dsp:cNvSpPr/>
      </dsp:nvSpPr>
      <dsp:spPr>
        <a:xfrm>
          <a:off x="1010316" y="1769815"/>
          <a:ext cx="4041265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04D4A4-F03D-4726-8AA8-F616C2F9341F}">
      <dsp:nvSpPr>
        <dsp:cNvPr id="0" name=""/>
        <dsp:cNvSpPr/>
      </dsp:nvSpPr>
      <dsp:spPr>
        <a:xfrm>
          <a:off x="0" y="1855773"/>
          <a:ext cx="5051582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999A16-664B-460B-A072-BFCE752325D7}">
      <dsp:nvSpPr>
        <dsp:cNvPr id="0" name=""/>
        <dsp:cNvSpPr/>
      </dsp:nvSpPr>
      <dsp:spPr>
        <a:xfrm>
          <a:off x="0" y="1855773"/>
          <a:ext cx="1010316" cy="1853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Excluding</a:t>
          </a:r>
        </a:p>
      </dsp:txBody>
      <dsp:txXfrm>
        <a:off x="0" y="1855773"/>
        <a:ext cx="1010316" cy="1853055"/>
      </dsp:txXfrm>
    </dsp:sp>
    <dsp:sp modelId="{620B4A23-A844-4C0A-A02B-808539E7B95D}">
      <dsp:nvSpPr>
        <dsp:cNvPr id="0" name=""/>
        <dsp:cNvSpPr/>
      </dsp:nvSpPr>
      <dsp:spPr>
        <a:xfrm>
          <a:off x="1086090" y="1939920"/>
          <a:ext cx="3965491" cy="16829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Excluding students who have episodic conditions, (ex.: migraines, seasonal allergies, remission, etc.)</a:t>
          </a:r>
        </a:p>
      </dsp:txBody>
      <dsp:txXfrm>
        <a:off x="1086090" y="1939920"/>
        <a:ext cx="3965491" cy="1682951"/>
      </dsp:txXfrm>
    </dsp:sp>
    <dsp:sp modelId="{4985EC7B-64C7-40FB-99D1-8B2527E949E0}">
      <dsp:nvSpPr>
        <dsp:cNvPr id="0" name=""/>
        <dsp:cNvSpPr/>
      </dsp:nvSpPr>
      <dsp:spPr>
        <a:xfrm>
          <a:off x="1010316" y="3622871"/>
          <a:ext cx="4041265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C7880A-74DC-4216-A854-927D12ED7CC7}">
      <dsp:nvSpPr>
        <dsp:cNvPr id="0" name=""/>
        <dsp:cNvSpPr/>
      </dsp:nvSpPr>
      <dsp:spPr>
        <a:xfrm>
          <a:off x="0" y="3708828"/>
          <a:ext cx="5051582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F912A5-C5A2-4F13-892A-69C6C5A37204}">
      <dsp:nvSpPr>
        <dsp:cNvPr id="0" name=""/>
        <dsp:cNvSpPr/>
      </dsp:nvSpPr>
      <dsp:spPr>
        <a:xfrm>
          <a:off x="0" y="3708828"/>
          <a:ext cx="1010316" cy="1853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Wait &amp; See</a:t>
          </a:r>
        </a:p>
      </dsp:txBody>
      <dsp:txXfrm>
        <a:off x="0" y="3708828"/>
        <a:ext cx="1010316" cy="1853055"/>
      </dsp:txXfrm>
    </dsp:sp>
    <dsp:sp modelId="{623DCA7A-E5FE-4110-84CF-2CB5D87D7154}">
      <dsp:nvSpPr>
        <dsp:cNvPr id="0" name=""/>
        <dsp:cNvSpPr/>
      </dsp:nvSpPr>
      <dsp:spPr>
        <a:xfrm>
          <a:off x="1086090" y="3792976"/>
          <a:ext cx="3965491" cy="16829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Rigidly insisting on implementing all tiers of RIT	</a:t>
          </a:r>
        </a:p>
      </dsp:txBody>
      <dsp:txXfrm>
        <a:off x="1086090" y="3792976"/>
        <a:ext cx="3965491" cy="1682951"/>
      </dsp:txXfrm>
    </dsp:sp>
    <dsp:sp modelId="{F4105645-2BD9-46F4-9E13-5F4543B62FBB}">
      <dsp:nvSpPr>
        <dsp:cNvPr id="0" name=""/>
        <dsp:cNvSpPr/>
      </dsp:nvSpPr>
      <dsp:spPr>
        <a:xfrm>
          <a:off x="1010316" y="5475927"/>
          <a:ext cx="4041265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12FF8A-412B-4394-868C-8929166E5A1D}">
      <dsp:nvSpPr>
        <dsp:cNvPr id="0" name=""/>
        <dsp:cNvSpPr/>
      </dsp:nvSpPr>
      <dsp:spPr>
        <a:xfrm>
          <a:off x="0" y="53581"/>
          <a:ext cx="4697730" cy="122104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RTI teams are a great source for child find. </a:t>
          </a:r>
        </a:p>
      </dsp:txBody>
      <dsp:txXfrm>
        <a:off x="59606" y="113187"/>
        <a:ext cx="4578518" cy="1101829"/>
      </dsp:txXfrm>
    </dsp:sp>
    <dsp:sp modelId="{7F6A8355-4B14-4EA6-9991-13955F382536}">
      <dsp:nvSpPr>
        <dsp:cNvPr id="0" name=""/>
        <dsp:cNvSpPr/>
      </dsp:nvSpPr>
      <dsp:spPr>
        <a:xfrm>
          <a:off x="0" y="1340862"/>
          <a:ext cx="4697730" cy="1221041"/>
        </a:xfrm>
        <a:prstGeom prst="roundRect">
          <a:avLst/>
        </a:prstGeom>
        <a:solidFill>
          <a:schemeClr val="accent2">
            <a:hueOff val="-1570184"/>
            <a:satOff val="-2097"/>
            <a:lumOff val="124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However, during an evaluation, RTI is most safely applied with students who: </a:t>
          </a:r>
        </a:p>
      </dsp:txBody>
      <dsp:txXfrm>
        <a:off x="59606" y="1400468"/>
        <a:ext cx="4578518" cy="1101829"/>
      </dsp:txXfrm>
    </dsp:sp>
    <dsp:sp modelId="{FA6DFD1F-84B6-4747-9EAE-94CECEFA0DBB}">
      <dsp:nvSpPr>
        <dsp:cNvPr id="0" name=""/>
        <dsp:cNvSpPr/>
      </dsp:nvSpPr>
      <dsp:spPr>
        <a:xfrm>
          <a:off x="0" y="2561904"/>
          <a:ext cx="4697730" cy="380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153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2000" b="1" kern="1200" dirty="0"/>
        </a:p>
      </dsp:txBody>
      <dsp:txXfrm>
        <a:off x="0" y="2561904"/>
        <a:ext cx="4697730" cy="380880"/>
      </dsp:txXfrm>
    </dsp:sp>
    <dsp:sp modelId="{28C03862-7C78-4768-A380-05F005B5D6C0}">
      <dsp:nvSpPr>
        <dsp:cNvPr id="0" name=""/>
        <dsp:cNvSpPr/>
      </dsp:nvSpPr>
      <dsp:spPr>
        <a:xfrm>
          <a:off x="0" y="2942784"/>
          <a:ext cx="4697730" cy="1221041"/>
        </a:xfrm>
        <a:prstGeom prst="roundRect">
          <a:avLst/>
        </a:prstGeom>
        <a:solidFill>
          <a:schemeClr val="accent2">
            <a:hueOff val="-3140368"/>
            <a:satOff val="-4193"/>
            <a:lumOff val="248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 dirty="0"/>
            <a:t>Have no known disability</a:t>
          </a:r>
        </a:p>
      </dsp:txBody>
      <dsp:txXfrm>
        <a:off x="59606" y="3002390"/>
        <a:ext cx="4578518" cy="1101829"/>
      </dsp:txXfrm>
    </dsp:sp>
    <dsp:sp modelId="{C766E3AE-74A2-4E9B-A2A0-6429808FBAA8}">
      <dsp:nvSpPr>
        <dsp:cNvPr id="0" name=""/>
        <dsp:cNvSpPr/>
      </dsp:nvSpPr>
      <dsp:spPr>
        <a:xfrm>
          <a:off x="0" y="4230065"/>
          <a:ext cx="4697730" cy="1221041"/>
        </a:xfrm>
        <a:prstGeom prst="roundRect">
          <a:avLst/>
        </a:prstGeom>
        <a:solidFill>
          <a:schemeClr val="accent2">
            <a:hueOff val="-4710551"/>
            <a:satOff val="-6290"/>
            <a:lumOff val="372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 dirty="0"/>
            <a:t>Exhibit academic difficulties</a:t>
          </a:r>
        </a:p>
      </dsp:txBody>
      <dsp:txXfrm>
        <a:off x="59606" y="4289671"/>
        <a:ext cx="4578518" cy="110182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D0BA1F-4D09-460B-B5D5-1FF853733A6B}">
      <dsp:nvSpPr>
        <dsp:cNvPr id="0" name=""/>
        <dsp:cNvSpPr/>
      </dsp:nvSpPr>
      <dsp:spPr>
        <a:xfrm>
          <a:off x="0" y="2717"/>
          <a:ext cx="5051582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12449B-AC30-4BF5-B962-86A2FADDF819}">
      <dsp:nvSpPr>
        <dsp:cNvPr id="0" name=""/>
        <dsp:cNvSpPr/>
      </dsp:nvSpPr>
      <dsp:spPr>
        <a:xfrm>
          <a:off x="0" y="2717"/>
          <a:ext cx="5051582" cy="1853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Evaluation focused on review and consideration of </a:t>
          </a:r>
          <a:r>
            <a:rPr lang="en-US" sz="2900" b="1" kern="1200" dirty="0"/>
            <a:t>various sources </a:t>
          </a:r>
          <a:r>
            <a:rPr lang="en-US" sz="2900" kern="1200" dirty="0"/>
            <a:t>of relevant data (34 CFR 104.35(c))</a:t>
          </a:r>
        </a:p>
      </dsp:txBody>
      <dsp:txXfrm>
        <a:off x="0" y="2717"/>
        <a:ext cx="5051582" cy="1853055"/>
      </dsp:txXfrm>
    </dsp:sp>
    <dsp:sp modelId="{4E2AC426-D5F5-4EB4-BEA8-392875A1DDBB}">
      <dsp:nvSpPr>
        <dsp:cNvPr id="0" name=""/>
        <dsp:cNvSpPr/>
      </dsp:nvSpPr>
      <dsp:spPr>
        <a:xfrm>
          <a:off x="0" y="1855773"/>
          <a:ext cx="5051582" cy="0"/>
        </a:xfrm>
        <a:prstGeom prst="line">
          <a:avLst/>
        </a:prstGeom>
        <a:solidFill>
          <a:schemeClr val="accent5">
            <a:hueOff val="4085978"/>
            <a:satOff val="2788"/>
            <a:lumOff val="-7843"/>
            <a:alphaOff val="0"/>
          </a:schemeClr>
        </a:solidFill>
        <a:ln w="25400" cap="flat" cmpd="sng" algn="ctr">
          <a:solidFill>
            <a:schemeClr val="accent5">
              <a:hueOff val="4085978"/>
              <a:satOff val="2788"/>
              <a:lumOff val="-784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F78008-0487-42CA-8071-C0E3A25F4750}">
      <dsp:nvSpPr>
        <dsp:cNvPr id="0" name=""/>
        <dsp:cNvSpPr/>
      </dsp:nvSpPr>
      <dsp:spPr>
        <a:xfrm>
          <a:off x="0" y="1855773"/>
          <a:ext cx="5051582" cy="1853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General evaluation model for 504 —may not include new testing</a:t>
          </a:r>
        </a:p>
      </dsp:txBody>
      <dsp:txXfrm>
        <a:off x="0" y="1855773"/>
        <a:ext cx="5051582" cy="1853055"/>
      </dsp:txXfrm>
    </dsp:sp>
    <dsp:sp modelId="{D3AF4D40-9ED1-4F67-A528-DE44C1010985}">
      <dsp:nvSpPr>
        <dsp:cNvPr id="0" name=""/>
        <dsp:cNvSpPr/>
      </dsp:nvSpPr>
      <dsp:spPr>
        <a:xfrm>
          <a:off x="0" y="3708828"/>
          <a:ext cx="5051582" cy="0"/>
        </a:xfrm>
        <a:prstGeom prst="line">
          <a:avLst/>
        </a:prstGeom>
        <a:solidFill>
          <a:schemeClr val="accent5">
            <a:hueOff val="8171956"/>
            <a:satOff val="5577"/>
            <a:lumOff val="-15685"/>
            <a:alphaOff val="0"/>
          </a:schemeClr>
        </a:solidFill>
        <a:ln w="25400" cap="flat" cmpd="sng" algn="ctr">
          <a:solidFill>
            <a:schemeClr val="accent5">
              <a:hueOff val="8171956"/>
              <a:satOff val="5577"/>
              <a:lumOff val="-1568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3FB903-EA8C-49B8-A701-4F7C24AC7CE6}">
      <dsp:nvSpPr>
        <dsp:cNvPr id="0" name=""/>
        <dsp:cNvSpPr/>
      </dsp:nvSpPr>
      <dsp:spPr>
        <a:xfrm>
          <a:off x="0" y="3708828"/>
          <a:ext cx="5051582" cy="1853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Gather evidence and use existing data sources</a:t>
          </a:r>
        </a:p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900" kern="1200" dirty="0"/>
        </a:p>
      </dsp:txBody>
      <dsp:txXfrm>
        <a:off x="0" y="3708828"/>
        <a:ext cx="5051582" cy="185305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62CFA6-E838-408C-AFA2-8A63DE8861A7}">
      <dsp:nvSpPr>
        <dsp:cNvPr id="0" name=""/>
        <dsp:cNvSpPr/>
      </dsp:nvSpPr>
      <dsp:spPr>
        <a:xfrm>
          <a:off x="0" y="20618"/>
          <a:ext cx="4697730" cy="73359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Aptitude and achievement tests and grades</a:t>
          </a:r>
        </a:p>
      </dsp:txBody>
      <dsp:txXfrm>
        <a:off x="35811" y="56429"/>
        <a:ext cx="4626108" cy="661968"/>
      </dsp:txXfrm>
    </dsp:sp>
    <dsp:sp modelId="{04D3B8AD-6A82-4775-91B2-D1BE7C6CE8D4}">
      <dsp:nvSpPr>
        <dsp:cNvPr id="0" name=""/>
        <dsp:cNvSpPr/>
      </dsp:nvSpPr>
      <dsp:spPr>
        <a:xfrm>
          <a:off x="0" y="808928"/>
          <a:ext cx="4697730" cy="733590"/>
        </a:xfrm>
        <a:prstGeom prst="roundRect">
          <a:avLst/>
        </a:prstGeom>
        <a:solidFill>
          <a:schemeClr val="accent2">
            <a:hueOff val="-785092"/>
            <a:satOff val="-1048"/>
            <a:lumOff val="62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Teacher/staff observations and recommendations</a:t>
          </a:r>
        </a:p>
      </dsp:txBody>
      <dsp:txXfrm>
        <a:off x="35811" y="844739"/>
        <a:ext cx="4626108" cy="661968"/>
      </dsp:txXfrm>
    </dsp:sp>
    <dsp:sp modelId="{04F9AF11-DC02-4118-BA34-AF7943BE6753}">
      <dsp:nvSpPr>
        <dsp:cNvPr id="0" name=""/>
        <dsp:cNvSpPr/>
      </dsp:nvSpPr>
      <dsp:spPr>
        <a:xfrm>
          <a:off x="0" y="1597238"/>
          <a:ext cx="4697730" cy="733590"/>
        </a:xfrm>
        <a:prstGeom prst="roundRect">
          <a:avLst/>
        </a:prstGeom>
        <a:solidFill>
          <a:schemeClr val="accent2">
            <a:hueOff val="-1570184"/>
            <a:satOff val="-2097"/>
            <a:lumOff val="124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Physical condition</a:t>
          </a:r>
        </a:p>
      </dsp:txBody>
      <dsp:txXfrm>
        <a:off x="35811" y="1633049"/>
        <a:ext cx="4626108" cy="661968"/>
      </dsp:txXfrm>
    </dsp:sp>
    <dsp:sp modelId="{E048A733-EFF2-4A79-83ED-B645CF9C4F39}">
      <dsp:nvSpPr>
        <dsp:cNvPr id="0" name=""/>
        <dsp:cNvSpPr/>
      </dsp:nvSpPr>
      <dsp:spPr>
        <a:xfrm>
          <a:off x="0" y="2385548"/>
          <a:ext cx="4697730" cy="733590"/>
        </a:xfrm>
        <a:prstGeom prst="roundRect">
          <a:avLst/>
        </a:prstGeom>
        <a:solidFill>
          <a:schemeClr val="accent2">
            <a:hueOff val="-2355276"/>
            <a:satOff val="-3145"/>
            <a:lumOff val="186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Social/cultural background and adaptive behavior</a:t>
          </a:r>
        </a:p>
      </dsp:txBody>
      <dsp:txXfrm>
        <a:off x="35811" y="2421359"/>
        <a:ext cx="4626108" cy="661968"/>
      </dsp:txXfrm>
    </dsp:sp>
    <dsp:sp modelId="{033ACA16-C287-4DCC-AC0B-7BAE07EDB3FF}">
      <dsp:nvSpPr>
        <dsp:cNvPr id="0" name=""/>
        <dsp:cNvSpPr/>
      </dsp:nvSpPr>
      <dsp:spPr>
        <a:xfrm>
          <a:off x="0" y="3173858"/>
          <a:ext cx="4697730" cy="733590"/>
        </a:xfrm>
        <a:prstGeom prst="roundRect">
          <a:avLst/>
        </a:prstGeom>
        <a:solidFill>
          <a:schemeClr val="accent2">
            <a:hueOff val="-3140368"/>
            <a:satOff val="-4193"/>
            <a:lumOff val="248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Discipline and attendance logs</a:t>
          </a:r>
        </a:p>
      </dsp:txBody>
      <dsp:txXfrm>
        <a:off x="35811" y="3209669"/>
        <a:ext cx="4626108" cy="661968"/>
      </dsp:txXfrm>
    </dsp:sp>
    <dsp:sp modelId="{DA11F53D-BAA0-4FDF-BF90-BA654FD1C53F}">
      <dsp:nvSpPr>
        <dsp:cNvPr id="0" name=""/>
        <dsp:cNvSpPr/>
      </dsp:nvSpPr>
      <dsp:spPr>
        <a:xfrm>
          <a:off x="0" y="3962168"/>
          <a:ext cx="4697730" cy="733590"/>
        </a:xfrm>
        <a:prstGeom prst="roundRect">
          <a:avLst/>
        </a:prstGeom>
        <a:solidFill>
          <a:schemeClr val="accent2">
            <a:hueOff val="-3925459"/>
            <a:satOff val="-5242"/>
            <a:lumOff val="310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Parent input</a:t>
          </a:r>
        </a:p>
      </dsp:txBody>
      <dsp:txXfrm>
        <a:off x="35811" y="3997979"/>
        <a:ext cx="4626108" cy="661968"/>
      </dsp:txXfrm>
    </dsp:sp>
    <dsp:sp modelId="{309F9EF0-8530-47B8-BE7C-2EA1DCB4E84C}">
      <dsp:nvSpPr>
        <dsp:cNvPr id="0" name=""/>
        <dsp:cNvSpPr/>
      </dsp:nvSpPr>
      <dsp:spPr>
        <a:xfrm>
          <a:off x="0" y="4750479"/>
          <a:ext cx="4697730" cy="733590"/>
        </a:xfrm>
        <a:prstGeom prst="roundRect">
          <a:avLst/>
        </a:prstGeom>
        <a:solidFill>
          <a:schemeClr val="accent2">
            <a:hueOff val="-4710551"/>
            <a:satOff val="-6290"/>
            <a:lumOff val="372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Healthcare provider reports</a:t>
          </a:r>
        </a:p>
      </dsp:txBody>
      <dsp:txXfrm>
        <a:off x="35811" y="4786290"/>
        <a:ext cx="4626108" cy="66196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A14E3E-6FBE-4874-97A1-E0DE1E2B7FA1}">
      <dsp:nvSpPr>
        <dsp:cNvPr id="0" name=""/>
        <dsp:cNvSpPr/>
      </dsp:nvSpPr>
      <dsp:spPr>
        <a:xfrm>
          <a:off x="0" y="304568"/>
          <a:ext cx="4697730" cy="158769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A doctor’s report is </a:t>
          </a:r>
          <a:r>
            <a:rPr lang="en-US" sz="2300" b="1" kern="1200" dirty="0"/>
            <a:t>not</a:t>
          </a:r>
          <a:r>
            <a:rPr lang="en-US" sz="2300" kern="1200" dirty="0"/>
            <a:t> a 504 evaluation. Vineland (CA) Elementary School District, 49 IDELR 20 (OCR 2007).</a:t>
          </a:r>
        </a:p>
      </dsp:txBody>
      <dsp:txXfrm>
        <a:off x="77505" y="382073"/>
        <a:ext cx="4542720" cy="1432680"/>
      </dsp:txXfrm>
    </dsp:sp>
    <dsp:sp modelId="{FC992F2A-6CA7-413B-A30D-E82FD8C11102}">
      <dsp:nvSpPr>
        <dsp:cNvPr id="0" name=""/>
        <dsp:cNvSpPr/>
      </dsp:nvSpPr>
      <dsp:spPr>
        <a:xfrm>
          <a:off x="0" y="1958499"/>
          <a:ext cx="4697730" cy="1587690"/>
        </a:xfrm>
        <a:prstGeom prst="roundRect">
          <a:avLst/>
        </a:prstGeom>
        <a:solidFill>
          <a:schemeClr val="accent2">
            <a:hueOff val="-2355276"/>
            <a:satOff val="-3145"/>
            <a:lumOff val="186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“A physician’s medical </a:t>
          </a:r>
          <a:r>
            <a:rPr lang="en-US" sz="2300" b="1" kern="1200" dirty="0"/>
            <a:t>diagnosis</a:t>
          </a:r>
          <a:r>
            <a:rPr lang="en-US" sz="2300" kern="1200" dirty="0"/>
            <a:t> </a:t>
          </a:r>
          <a:r>
            <a:rPr lang="en-US" sz="2300" i="1" kern="1200" dirty="0"/>
            <a:t>may be considered</a:t>
          </a:r>
          <a:r>
            <a:rPr lang="en-US" sz="2300" kern="1200" dirty="0"/>
            <a:t> as part of the evaluation process. </a:t>
          </a:r>
        </a:p>
      </dsp:txBody>
      <dsp:txXfrm>
        <a:off x="77505" y="2036004"/>
        <a:ext cx="4542720" cy="1432680"/>
      </dsp:txXfrm>
    </dsp:sp>
    <dsp:sp modelId="{257E90F9-BDA7-4D41-97AB-A6A8BC19145D}">
      <dsp:nvSpPr>
        <dsp:cNvPr id="0" name=""/>
        <dsp:cNvSpPr/>
      </dsp:nvSpPr>
      <dsp:spPr>
        <a:xfrm>
          <a:off x="0" y="3612429"/>
          <a:ext cx="4697730" cy="1587690"/>
        </a:xfrm>
        <a:prstGeom prst="roundRect">
          <a:avLst/>
        </a:prstGeom>
        <a:solidFill>
          <a:schemeClr val="accent2">
            <a:hueOff val="-4710551"/>
            <a:satOff val="-6290"/>
            <a:lumOff val="372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However, a medical diagnosis of an illness does </a:t>
          </a:r>
          <a:r>
            <a:rPr lang="en-US" sz="2300" b="1" kern="1200" dirty="0"/>
            <a:t>not</a:t>
          </a:r>
          <a:r>
            <a:rPr lang="en-US" sz="2300" kern="1200" dirty="0"/>
            <a:t> automatically qualify a student for services under Section 504.”</a:t>
          </a:r>
        </a:p>
      </dsp:txBody>
      <dsp:txXfrm>
        <a:off x="77505" y="3689934"/>
        <a:ext cx="4542720" cy="143268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FB9057-12CF-4632-8F61-19F1E97A37A0}">
      <dsp:nvSpPr>
        <dsp:cNvPr id="0" name=""/>
        <dsp:cNvSpPr/>
      </dsp:nvSpPr>
      <dsp:spPr>
        <a:xfrm>
          <a:off x="0" y="3129"/>
          <a:ext cx="3751641" cy="15514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Any physiological disorder/condition or cosmetic disfigurement, or  anatomical loss affecting one or more of the following body systems:</a:t>
          </a:r>
        </a:p>
      </dsp:txBody>
      <dsp:txXfrm>
        <a:off x="75736" y="78865"/>
        <a:ext cx="3600169" cy="1399988"/>
      </dsp:txXfrm>
    </dsp:sp>
    <dsp:sp modelId="{CEB4E344-63E5-42A2-8147-56065F999981}">
      <dsp:nvSpPr>
        <dsp:cNvPr id="0" name=""/>
        <dsp:cNvSpPr/>
      </dsp:nvSpPr>
      <dsp:spPr>
        <a:xfrm>
          <a:off x="0" y="1566683"/>
          <a:ext cx="3751641" cy="15514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neurological; 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musculoskeletal; 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special sense organs; 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respiratory, including </a:t>
          </a:r>
        </a:p>
      </dsp:txBody>
      <dsp:txXfrm>
        <a:off x="75736" y="1642419"/>
        <a:ext cx="3600169" cy="1399988"/>
      </dsp:txXfrm>
    </dsp:sp>
    <dsp:sp modelId="{C796D558-7585-4981-B76B-22AD849DFAA7}">
      <dsp:nvSpPr>
        <dsp:cNvPr id="0" name=""/>
        <dsp:cNvSpPr/>
      </dsp:nvSpPr>
      <dsp:spPr>
        <a:xfrm>
          <a:off x="0" y="3147776"/>
          <a:ext cx="3751641" cy="15514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speech organs; cardiovascular; reproductive; digestive; genito-urinary; hemic and lymphatic; skin; and endocrine; or </a:t>
          </a:r>
        </a:p>
      </dsp:txBody>
      <dsp:txXfrm>
        <a:off x="75736" y="3223512"/>
        <a:ext cx="3600169" cy="1399988"/>
      </dsp:txXfrm>
    </dsp:sp>
    <dsp:sp modelId="{306000E2-B5BC-4D68-9FE4-E7E2D66305F2}">
      <dsp:nvSpPr>
        <dsp:cNvPr id="0" name=""/>
        <dsp:cNvSpPr/>
      </dsp:nvSpPr>
      <dsp:spPr>
        <a:xfrm>
          <a:off x="0" y="4693791"/>
          <a:ext cx="3751641" cy="15514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any mental or psychological disorder, such as 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mental retardation, 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organic brain syndrome, 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emotional or mental illness, and 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specific learning disabilities.</a:t>
          </a:r>
        </a:p>
      </dsp:txBody>
      <dsp:txXfrm>
        <a:off x="75736" y="4769527"/>
        <a:ext cx="3600169" cy="139998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84BEFA-9FCC-48FE-A6CE-3B3F7146C6C4}">
      <dsp:nvSpPr>
        <dsp:cNvPr id="0" name=""/>
        <dsp:cNvSpPr/>
      </dsp:nvSpPr>
      <dsp:spPr>
        <a:xfrm>
          <a:off x="0" y="23183"/>
          <a:ext cx="4697730" cy="49139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Dyslexia </a:t>
          </a:r>
        </a:p>
      </dsp:txBody>
      <dsp:txXfrm>
        <a:off x="23988" y="47171"/>
        <a:ext cx="4649754" cy="443423"/>
      </dsp:txXfrm>
    </dsp:sp>
    <dsp:sp modelId="{C77D55AC-FEBC-46EB-96C2-71C70DFC112F}">
      <dsp:nvSpPr>
        <dsp:cNvPr id="0" name=""/>
        <dsp:cNvSpPr/>
      </dsp:nvSpPr>
      <dsp:spPr>
        <a:xfrm>
          <a:off x="0" y="575063"/>
          <a:ext cx="4697730" cy="491399"/>
        </a:xfrm>
        <a:prstGeom prst="roundRect">
          <a:avLst/>
        </a:prstGeom>
        <a:solidFill>
          <a:schemeClr val="accent2">
            <a:hueOff val="-523395"/>
            <a:satOff val="-699"/>
            <a:lumOff val="4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Chronic health conditions</a:t>
          </a:r>
        </a:p>
      </dsp:txBody>
      <dsp:txXfrm>
        <a:off x="23988" y="599051"/>
        <a:ext cx="4649754" cy="443423"/>
      </dsp:txXfrm>
    </dsp:sp>
    <dsp:sp modelId="{7C3FB2E4-BA6A-4838-89AF-C3BF00AA7D5A}">
      <dsp:nvSpPr>
        <dsp:cNvPr id="0" name=""/>
        <dsp:cNvSpPr/>
      </dsp:nvSpPr>
      <dsp:spPr>
        <a:xfrm>
          <a:off x="0" y="1126943"/>
          <a:ext cx="4697730" cy="491399"/>
        </a:xfrm>
        <a:prstGeom prst="roundRect">
          <a:avLst/>
        </a:prstGeom>
        <a:solidFill>
          <a:schemeClr val="accent2">
            <a:hueOff val="-1046789"/>
            <a:satOff val="-1398"/>
            <a:lumOff val="8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Diabetes* </a:t>
          </a:r>
        </a:p>
      </dsp:txBody>
      <dsp:txXfrm>
        <a:off x="23988" y="1150931"/>
        <a:ext cx="4649754" cy="443423"/>
      </dsp:txXfrm>
    </dsp:sp>
    <dsp:sp modelId="{67B572E2-1ADC-4693-A55D-EA64457EE243}">
      <dsp:nvSpPr>
        <dsp:cNvPr id="0" name=""/>
        <dsp:cNvSpPr/>
      </dsp:nvSpPr>
      <dsp:spPr>
        <a:xfrm>
          <a:off x="0" y="1678823"/>
          <a:ext cx="4697730" cy="491399"/>
        </a:xfrm>
        <a:prstGeom prst="roundRect">
          <a:avLst/>
        </a:prstGeom>
        <a:solidFill>
          <a:schemeClr val="accent2">
            <a:hueOff val="-1570184"/>
            <a:satOff val="-2097"/>
            <a:lumOff val="124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Severe food allergies</a:t>
          </a:r>
        </a:p>
      </dsp:txBody>
      <dsp:txXfrm>
        <a:off x="23988" y="1702811"/>
        <a:ext cx="4649754" cy="443423"/>
      </dsp:txXfrm>
    </dsp:sp>
    <dsp:sp modelId="{3E6D65A5-62A6-4B8F-88E5-98E7BE1E3740}">
      <dsp:nvSpPr>
        <dsp:cNvPr id="0" name=""/>
        <dsp:cNvSpPr/>
      </dsp:nvSpPr>
      <dsp:spPr>
        <a:xfrm>
          <a:off x="0" y="2230703"/>
          <a:ext cx="4697730" cy="491399"/>
        </a:xfrm>
        <a:prstGeom prst="roundRect">
          <a:avLst/>
        </a:prstGeom>
        <a:solidFill>
          <a:schemeClr val="accent2">
            <a:hueOff val="-2093578"/>
            <a:satOff val="-2796"/>
            <a:lumOff val="16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ADD, ADHD</a:t>
          </a:r>
        </a:p>
      </dsp:txBody>
      <dsp:txXfrm>
        <a:off x="23988" y="2254691"/>
        <a:ext cx="4649754" cy="443423"/>
      </dsp:txXfrm>
    </dsp:sp>
    <dsp:sp modelId="{F61D0DE1-EB6C-43FA-A9C6-F78B88421A87}">
      <dsp:nvSpPr>
        <dsp:cNvPr id="0" name=""/>
        <dsp:cNvSpPr/>
      </dsp:nvSpPr>
      <dsp:spPr>
        <a:xfrm>
          <a:off x="0" y="2782583"/>
          <a:ext cx="4697730" cy="491399"/>
        </a:xfrm>
        <a:prstGeom prst="roundRect">
          <a:avLst/>
        </a:prstGeom>
        <a:solidFill>
          <a:schemeClr val="accent2">
            <a:hueOff val="-2616973"/>
            <a:satOff val="-3494"/>
            <a:lumOff val="207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Psychological conditions (bipolar*) </a:t>
          </a:r>
        </a:p>
      </dsp:txBody>
      <dsp:txXfrm>
        <a:off x="23988" y="2806571"/>
        <a:ext cx="4649754" cy="443423"/>
      </dsp:txXfrm>
    </dsp:sp>
    <dsp:sp modelId="{0C39F82A-9A15-485B-9B4C-A36CF2BE8F50}">
      <dsp:nvSpPr>
        <dsp:cNvPr id="0" name=""/>
        <dsp:cNvSpPr/>
      </dsp:nvSpPr>
      <dsp:spPr>
        <a:xfrm>
          <a:off x="0" y="3334463"/>
          <a:ext cx="4697730" cy="491399"/>
        </a:xfrm>
        <a:prstGeom prst="roundRect">
          <a:avLst/>
        </a:prstGeom>
        <a:solidFill>
          <a:schemeClr val="accent2">
            <a:hueOff val="-3140368"/>
            <a:satOff val="-4193"/>
            <a:lumOff val="248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Epilepsy*</a:t>
          </a:r>
        </a:p>
      </dsp:txBody>
      <dsp:txXfrm>
        <a:off x="23988" y="3358451"/>
        <a:ext cx="4649754" cy="443423"/>
      </dsp:txXfrm>
    </dsp:sp>
    <dsp:sp modelId="{341049F3-3BA6-49F5-B159-B5F9FAA70313}">
      <dsp:nvSpPr>
        <dsp:cNvPr id="0" name=""/>
        <dsp:cNvSpPr/>
      </dsp:nvSpPr>
      <dsp:spPr>
        <a:xfrm>
          <a:off x="0" y="3886344"/>
          <a:ext cx="4697730" cy="491399"/>
        </a:xfrm>
        <a:prstGeom prst="roundRect">
          <a:avLst/>
        </a:prstGeom>
        <a:solidFill>
          <a:schemeClr val="accent2">
            <a:hueOff val="-3663762"/>
            <a:satOff val="-4892"/>
            <a:lumOff val="289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Fetal Alcohol Syndrome</a:t>
          </a:r>
        </a:p>
      </dsp:txBody>
      <dsp:txXfrm>
        <a:off x="23988" y="3910332"/>
        <a:ext cx="4649754" cy="443423"/>
      </dsp:txXfrm>
    </dsp:sp>
    <dsp:sp modelId="{B16DBBC4-DC7F-4D25-8B31-BF0B5D4A6E91}">
      <dsp:nvSpPr>
        <dsp:cNvPr id="0" name=""/>
        <dsp:cNvSpPr/>
      </dsp:nvSpPr>
      <dsp:spPr>
        <a:xfrm>
          <a:off x="0" y="4438224"/>
          <a:ext cx="4697730" cy="491399"/>
        </a:xfrm>
        <a:prstGeom prst="roundRect">
          <a:avLst/>
        </a:prstGeom>
        <a:solidFill>
          <a:schemeClr val="accent2">
            <a:hueOff val="-4187157"/>
            <a:satOff val="-5591"/>
            <a:lumOff val="331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Traumatic brain injury </a:t>
          </a:r>
        </a:p>
      </dsp:txBody>
      <dsp:txXfrm>
        <a:off x="23988" y="4462212"/>
        <a:ext cx="4649754" cy="443423"/>
      </dsp:txXfrm>
    </dsp:sp>
    <dsp:sp modelId="{D2E65B66-0E05-4EBE-9C84-13F63F154876}">
      <dsp:nvSpPr>
        <dsp:cNvPr id="0" name=""/>
        <dsp:cNvSpPr/>
      </dsp:nvSpPr>
      <dsp:spPr>
        <a:xfrm>
          <a:off x="0" y="4990104"/>
          <a:ext cx="4697730" cy="491399"/>
        </a:xfrm>
        <a:prstGeom prst="roundRect">
          <a:avLst/>
        </a:prstGeom>
        <a:solidFill>
          <a:schemeClr val="accent2">
            <a:hueOff val="-4710551"/>
            <a:satOff val="-6290"/>
            <a:lumOff val="372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Autism*</a:t>
          </a:r>
        </a:p>
      </dsp:txBody>
      <dsp:txXfrm>
        <a:off x="23988" y="5014092"/>
        <a:ext cx="4649754" cy="4434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7C087F-64FE-4DFB-B6DD-FAC22B998A24}" type="datetimeFigureOut">
              <a:rPr lang="en-US" smtClean="0"/>
              <a:t>4/6/2021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290D5E-EB05-4D19-8B0F-12A3D4814E9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2614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290D5E-EB05-4D19-8B0F-12A3D4814E9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5724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290D5E-EB05-4D19-8B0F-12A3D4814E90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93061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290D5E-EB05-4D19-8B0F-12A3D4814E90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2131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290D5E-EB05-4D19-8B0F-12A3D4814E90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3208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290D5E-EB05-4D19-8B0F-12A3D4814E90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8368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290D5E-EB05-4D19-8B0F-12A3D4814E90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2572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290D5E-EB05-4D19-8B0F-12A3D4814E90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9139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290D5E-EB05-4D19-8B0F-12A3D4814E90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35945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290D5E-EB05-4D19-8B0F-12A3D4814E90}" type="slidenum">
              <a:rPr lang="en-US" smtClean="0"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41850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290D5E-EB05-4D19-8B0F-12A3D4814E90}" type="slidenum">
              <a:rPr lang="en-US" smtClean="0"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12809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290D5E-EB05-4D19-8B0F-12A3D4814E90}" type="slidenum">
              <a:rPr lang="en-US" smtClean="0"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797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290D5E-EB05-4D19-8B0F-12A3D4814E90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96195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290D5E-EB05-4D19-8B0F-12A3D4814E90}" type="slidenum">
              <a:rPr lang="en-US" smtClean="0"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33759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290D5E-EB05-4D19-8B0F-12A3D4814E90}" type="slidenum">
              <a:rPr lang="en-US" smtClean="0"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68854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290D5E-EB05-4D19-8B0F-12A3D4814E90}" type="slidenum">
              <a:rPr lang="en-US" smtClean="0"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09541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32181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290D5E-EB05-4D19-8B0F-12A3D4814E90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2133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290D5E-EB05-4D19-8B0F-12A3D4814E90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7589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290D5E-EB05-4D19-8B0F-12A3D4814E90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5800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290D5E-EB05-4D19-8B0F-12A3D4814E90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2068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290D5E-EB05-4D19-8B0F-12A3D4814E90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8090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290D5E-EB05-4D19-8B0F-12A3D4814E90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0083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A42FA-29AC-4BBE-AD5B-8E43AF2A9267}" type="datetimeFigureOut">
              <a:rPr lang="en-US" smtClean="0"/>
              <a:t>4/6/2021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2F8C1-C2F2-4F8D-82F6-2A9DAAE0B45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052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A42FA-29AC-4BBE-AD5B-8E43AF2A9267}" type="datetimeFigureOut">
              <a:rPr lang="en-US" smtClean="0"/>
              <a:t>4/6/2021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2F8C1-C2F2-4F8D-82F6-2A9DAAE0B45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9920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A42FA-29AC-4BBE-AD5B-8E43AF2A9267}" type="datetimeFigureOut">
              <a:rPr lang="en-US" smtClean="0"/>
              <a:t>4/6/2021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2F8C1-C2F2-4F8D-82F6-2A9DAAE0B45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7582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A42FA-29AC-4BBE-AD5B-8E43AF2A9267}" type="datetimeFigureOut">
              <a:rPr lang="en-US" smtClean="0"/>
              <a:t>4/6/2021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2F8C1-C2F2-4F8D-82F6-2A9DAAE0B45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5998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A42FA-29AC-4BBE-AD5B-8E43AF2A9267}" type="datetimeFigureOut">
              <a:rPr lang="en-US" smtClean="0"/>
              <a:t>4/6/2021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2F8C1-C2F2-4F8D-82F6-2A9DAAE0B45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4239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A42FA-29AC-4BBE-AD5B-8E43AF2A9267}" type="datetimeFigureOut">
              <a:rPr lang="en-US" smtClean="0"/>
              <a:t>4/6/2021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2F8C1-C2F2-4F8D-82F6-2A9DAAE0B45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24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A42FA-29AC-4BBE-AD5B-8E43AF2A9267}" type="datetimeFigureOut">
              <a:rPr lang="en-US" smtClean="0"/>
              <a:t>4/6/2021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2F8C1-C2F2-4F8D-82F6-2A9DAAE0B45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038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A42FA-29AC-4BBE-AD5B-8E43AF2A9267}" type="datetimeFigureOut">
              <a:rPr lang="en-US" smtClean="0"/>
              <a:t>4/6/2021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2F8C1-C2F2-4F8D-82F6-2A9DAAE0B45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864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A42FA-29AC-4BBE-AD5B-8E43AF2A9267}" type="datetimeFigureOut">
              <a:rPr lang="en-US" smtClean="0"/>
              <a:t>4/6/2021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2F8C1-C2F2-4F8D-82F6-2A9DAAE0B45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084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A42FA-29AC-4BBE-AD5B-8E43AF2A9267}" type="datetimeFigureOut">
              <a:rPr lang="en-US" smtClean="0"/>
              <a:t>4/6/2021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2F8C1-C2F2-4F8D-82F6-2A9DAAE0B45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8713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A42FA-29AC-4BBE-AD5B-8E43AF2A9267}" type="datetimeFigureOut">
              <a:rPr lang="en-US" smtClean="0"/>
              <a:t>4/6/2021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2F8C1-C2F2-4F8D-82F6-2A9DAAE0B45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6400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85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CA42FA-29AC-4BBE-AD5B-8E43AF2A9267}" type="datetimeFigureOut">
              <a:rPr lang="en-US" smtClean="0"/>
              <a:t>4/6/2021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C2F8C1-C2F2-4F8D-82F6-2A9DAAE0B45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822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ashk12.org/images/departments/student_services/504/section504parentguardianinput.pdf" TargetMode="External"/><Relationship Id="rId2" Type="http://schemas.openxmlformats.org/officeDocument/2006/relationships/hyperlink" Target="https://www.washk12.org/images/departments/student_services/504/section504consentevaluate.pdf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ashk12.org/images/departments/student_services/504/section504parentguardianinput.pdf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ashk12.org/images/departments/student_services/504/section504physiciansinput.pdf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5.xml"/><Relationship Id="rId7" Type="http://schemas.microsoft.com/office/2007/relationships/diagramDrawing" Target="../diagrams/drawing15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5.xml"/><Relationship Id="rId5" Type="http://schemas.openxmlformats.org/officeDocument/2006/relationships/diagramQuickStyle" Target="../diagrams/quickStyle15.xml"/><Relationship Id="rId4" Type="http://schemas.openxmlformats.org/officeDocument/2006/relationships/diagramLayout" Target="../diagrams/layout15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6.xml"/><Relationship Id="rId7" Type="http://schemas.microsoft.com/office/2007/relationships/diagramDrawing" Target="../diagrams/drawing16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6.xml"/><Relationship Id="rId5" Type="http://schemas.openxmlformats.org/officeDocument/2006/relationships/diagramQuickStyle" Target="../diagrams/quickStyle16.xml"/><Relationship Id="rId4" Type="http://schemas.openxmlformats.org/officeDocument/2006/relationships/diagramLayout" Target="../diagrams/layout1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9.xml"/><Relationship Id="rId7" Type="http://schemas.microsoft.com/office/2007/relationships/diagramDrawing" Target="../diagrams/drawing19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9.xml"/><Relationship Id="rId5" Type="http://schemas.openxmlformats.org/officeDocument/2006/relationships/diagramQuickStyle" Target="../diagrams/quickStyle19.xml"/><Relationship Id="rId4" Type="http://schemas.openxmlformats.org/officeDocument/2006/relationships/diagramLayout" Target="../diagrams/layout19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ashk12.org/images/departments/student_services/504/yourrightsundersection504-final_ada-copy.pdf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ashk12.org/images/departments/student_services/504/section504dueprocesshearing.pdf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ashk12.org/images/departments/student_services/504/section504manifestationdetermination.pdf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ashk12.org/images/departments/student_services/504/section504referral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18900000" flipH="1">
            <a:off x="-282117" y="-253670"/>
            <a:ext cx="137072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18900000" flipH="1">
            <a:off x="668730" y="422146"/>
            <a:ext cx="484026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18900000" flipH="1">
            <a:off x="7532611" y="655140"/>
            <a:ext cx="515604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10800000" flipH="1">
            <a:off x="7017482" y="0"/>
            <a:ext cx="2126518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H="1">
            <a:off x="5982258" y="6115501"/>
            <a:ext cx="1120884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196781A-6A78-4C1C-A7A5-50CA4621CA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0395" y="643467"/>
            <a:ext cx="5543209" cy="5571065"/>
          </a:xfrm>
          <a:prstGeom prst="rect">
            <a:avLst/>
          </a:prstGeom>
          <a:ln>
            <a:noFill/>
          </a:ln>
        </p:spPr>
      </p:pic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H="1">
            <a:off x="5703060" y="6453143"/>
            <a:ext cx="611177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4827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149646" y="554152"/>
            <a:ext cx="4306641" cy="574218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3804" y="1289765"/>
            <a:ext cx="2738325" cy="4270963"/>
          </a:xfrm>
        </p:spPr>
        <p:txBody>
          <a:bodyPr anchor="ctr">
            <a:normAutofit/>
          </a:bodyPr>
          <a:lstStyle/>
          <a:p>
            <a:r>
              <a:rPr lang="en-US" sz="4200" dirty="0">
                <a:solidFill>
                  <a:srgbClr val="FFFFFF"/>
                </a:solidFill>
              </a:rPr>
              <a:t>MUST HAVE CONSENT</a:t>
            </a:r>
          </a:p>
        </p:txBody>
      </p:sp>
      <p:sp>
        <p:nvSpPr>
          <p:cNvPr id="12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842619" y="374394"/>
            <a:ext cx="128637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2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412581" y="1084507"/>
            <a:ext cx="118159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2924" y="518400"/>
            <a:ext cx="3578706" cy="5837949"/>
          </a:xfrm>
          <a:custGeom>
            <a:avLst/>
            <a:gdLst>
              <a:gd name="connsiteX0" fmla="*/ 0 w 3578706"/>
              <a:gd name="connsiteY0" fmla="*/ 0 h 5837949"/>
              <a:gd name="connsiteX1" fmla="*/ 596451 w 3578706"/>
              <a:gd name="connsiteY1" fmla="*/ 0 h 5837949"/>
              <a:gd name="connsiteX2" fmla="*/ 1157115 w 3578706"/>
              <a:gd name="connsiteY2" fmla="*/ 0 h 5837949"/>
              <a:gd name="connsiteX3" fmla="*/ 1681992 w 3578706"/>
              <a:gd name="connsiteY3" fmla="*/ 0 h 5837949"/>
              <a:gd name="connsiteX4" fmla="*/ 2206869 w 3578706"/>
              <a:gd name="connsiteY4" fmla="*/ 0 h 5837949"/>
              <a:gd name="connsiteX5" fmla="*/ 2695959 w 3578706"/>
              <a:gd name="connsiteY5" fmla="*/ 0 h 5837949"/>
              <a:gd name="connsiteX6" fmla="*/ 3578706 w 3578706"/>
              <a:gd name="connsiteY6" fmla="*/ 0 h 5837949"/>
              <a:gd name="connsiteX7" fmla="*/ 3578706 w 3578706"/>
              <a:gd name="connsiteY7" fmla="*/ 408656 h 5837949"/>
              <a:gd name="connsiteX8" fmla="*/ 3578706 w 3578706"/>
              <a:gd name="connsiteY8" fmla="*/ 992451 h 5837949"/>
              <a:gd name="connsiteX9" fmla="*/ 3578706 w 3578706"/>
              <a:gd name="connsiteY9" fmla="*/ 1459487 h 5837949"/>
              <a:gd name="connsiteX10" fmla="*/ 3578706 w 3578706"/>
              <a:gd name="connsiteY10" fmla="*/ 1868144 h 5837949"/>
              <a:gd name="connsiteX11" fmla="*/ 3578706 w 3578706"/>
              <a:gd name="connsiteY11" fmla="*/ 2451939 h 5837949"/>
              <a:gd name="connsiteX12" fmla="*/ 3578706 w 3578706"/>
              <a:gd name="connsiteY12" fmla="*/ 3152492 h 5837949"/>
              <a:gd name="connsiteX13" fmla="*/ 3578706 w 3578706"/>
              <a:gd name="connsiteY13" fmla="*/ 3677908 h 5837949"/>
              <a:gd name="connsiteX14" fmla="*/ 3578706 w 3578706"/>
              <a:gd name="connsiteY14" fmla="*/ 4086564 h 5837949"/>
              <a:gd name="connsiteX15" fmla="*/ 3578706 w 3578706"/>
              <a:gd name="connsiteY15" fmla="*/ 4553600 h 5837949"/>
              <a:gd name="connsiteX16" fmla="*/ 3578706 w 3578706"/>
              <a:gd name="connsiteY16" fmla="*/ 5195775 h 5837949"/>
              <a:gd name="connsiteX17" fmla="*/ 3578706 w 3578706"/>
              <a:gd name="connsiteY17" fmla="*/ 5837949 h 5837949"/>
              <a:gd name="connsiteX18" fmla="*/ 3089616 w 3578706"/>
              <a:gd name="connsiteY18" fmla="*/ 5837949 h 5837949"/>
              <a:gd name="connsiteX19" fmla="*/ 2421591 w 3578706"/>
              <a:gd name="connsiteY19" fmla="*/ 5837949 h 5837949"/>
              <a:gd name="connsiteX20" fmla="*/ 1789353 w 3578706"/>
              <a:gd name="connsiteY20" fmla="*/ 5837949 h 5837949"/>
              <a:gd name="connsiteX21" fmla="*/ 1157115 w 3578706"/>
              <a:gd name="connsiteY21" fmla="*/ 5837949 h 5837949"/>
              <a:gd name="connsiteX22" fmla="*/ 668025 w 3578706"/>
              <a:gd name="connsiteY22" fmla="*/ 5837949 h 5837949"/>
              <a:gd name="connsiteX23" fmla="*/ 0 w 3578706"/>
              <a:gd name="connsiteY23" fmla="*/ 5837949 h 5837949"/>
              <a:gd name="connsiteX24" fmla="*/ 0 w 3578706"/>
              <a:gd name="connsiteY24" fmla="*/ 5195775 h 5837949"/>
              <a:gd name="connsiteX25" fmla="*/ 0 w 3578706"/>
              <a:gd name="connsiteY25" fmla="*/ 4495221 h 5837949"/>
              <a:gd name="connsiteX26" fmla="*/ 0 w 3578706"/>
              <a:gd name="connsiteY26" fmla="*/ 4028185 h 5837949"/>
              <a:gd name="connsiteX27" fmla="*/ 0 w 3578706"/>
              <a:gd name="connsiteY27" fmla="*/ 3561149 h 5837949"/>
              <a:gd name="connsiteX28" fmla="*/ 0 w 3578706"/>
              <a:gd name="connsiteY28" fmla="*/ 3094113 h 5837949"/>
              <a:gd name="connsiteX29" fmla="*/ 0 w 3578706"/>
              <a:gd name="connsiteY29" fmla="*/ 2627077 h 5837949"/>
              <a:gd name="connsiteX30" fmla="*/ 0 w 3578706"/>
              <a:gd name="connsiteY30" fmla="*/ 2218421 h 5837949"/>
              <a:gd name="connsiteX31" fmla="*/ 0 w 3578706"/>
              <a:gd name="connsiteY31" fmla="*/ 1693005 h 5837949"/>
              <a:gd name="connsiteX32" fmla="*/ 0 w 3578706"/>
              <a:gd name="connsiteY32" fmla="*/ 1050831 h 5837949"/>
              <a:gd name="connsiteX33" fmla="*/ 0 w 3578706"/>
              <a:gd name="connsiteY33" fmla="*/ 642174 h 5837949"/>
              <a:gd name="connsiteX34" fmla="*/ 0 w 3578706"/>
              <a:gd name="connsiteY34" fmla="*/ 0 h 5837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3578706" h="5837949" fill="none" extrusionOk="0">
                <a:moveTo>
                  <a:pt x="0" y="0"/>
                </a:moveTo>
                <a:cubicBezTo>
                  <a:pt x="212622" y="-63264"/>
                  <a:pt x="370063" y="55758"/>
                  <a:pt x="596451" y="0"/>
                </a:cubicBezTo>
                <a:cubicBezTo>
                  <a:pt x="822839" y="-55758"/>
                  <a:pt x="904320" y="62542"/>
                  <a:pt x="1157115" y="0"/>
                </a:cubicBezTo>
                <a:cubicBezTo>
                  <a:pt x="1409910" y="-62542"/>
                  <a:pt x="1555675" y="41159"/>
                  <a:pt x="1681992" y="0"/>
                </a:cubicBezTo>
                <a:cubicBezTo>
                  <a:pt x="1808309" y="-41159"/>
                  <a:pt x="1953382" y="37734"/>
                  <a:pt x="2206869" y="0"/>
                </a:cubicBezTo>
                <a:cubicBezTo>
                  <a:pt x="2460356" y="-37734"/>
                  <a:pt x="2543072" y="9392"/>
                  <a:pt x="2695959" y="0"/>
                </a:cubicBezTo>
                <a:cubicBezTo>
                  <a:pt x="2848846" y="-9392"/>
                  <a:pt x="3228284" y="7890"/>
                  <a:pt x="3578706" y="0"/>
                </a:cubicBezTo>
                <a:cubicBezTo>
                  <a:pt x="3619866" y="82604"/>
                  <a:pt x="3574866" y="300525"/>
                  <a:pt x="3578706" y="408656"/>
                </a:cubicBezTo>
                <a:cubicBezTo>
                  <a:pt x="3582546" y="516787"/>
                  <a:pt x="3511329" y="722565"/>
                  <a:pt x="3578706" y="992451"/>
                </a:cubicBezTo>
                <a:cubicBezTo>
                  <a:pt x="3646083" y="1262337"/>
                  <a:pt x="3544284" y="1240670"/>
                  <a:pt x="3578706" y="1459487"/>
                </a:cubicBezTo>
                <a:cubicBezTo>
                  <a:pt x="3613128" y="1678304"/>
                  <a:pt x="3577309" y="1721520"/>
                  <a:pt x="3578706" y="1868144"/>
                </a:cubicBezTo>
                <a:cubicBezTo>
                  <a:pt x="3580103" y="2014768"/>
                  <a:pt x="3557968" y="2288993"/>
                  <a:pt x="3578706" y="2451939"/>
                </a:cubicBezTo>
                <a:cubicBezTo>
                  <a:pt x="3599444" y="2614886"/>
                  <a:pt x="3497658" y="3000188"/>
                  <a:pt x="3578706" y="3152492"/>
                </a:cubicBezTo>
                <a:cubicBezTo>
                  <a:pt x="3659754" y="3304796"/>
                  <a:pt x="3518202" y="3478121"/>
                  <a:pt x="3578706" y="3677908"/>
                </a:cubicBezTo>
                <a:cubicBezTo>
                  <a:pt x="3639210" y="3877695"/>
                  <a:pt x="3567337" y="3892617"/>
                  <a:pt x="3578706" y="4086564"/>
                </a:cubicBezTo>
                <a:cubicBezTo>
                  <a:pt x="3590075" y="4280511"/>
                  <a:pt x="3564845" y="4430653"/>
                  <a:pt x="3578706" y="4553600"/>
                </a:cubicBezTo>
                <a:cubicBezTo>
                  <a:pt x="3592567" y="4676547"/>
                  <a:pt x="3544692" y="5066521"/>
                  <a:pt x="3578706" y="5195775"/>
                </a:cubicBezTo>
                <a:cubicBezTo>
                  <a:pt x="3612720" y="5325030"/>
                  <a:pt x="3558936" y="5642998"/>
                  <a:pt x="3578706" y="5837949"/>
                </a:cubicBezTo>
                <a:cubicBezTo>
                  <a:pt x="3394988" y="5896319"/>
                  <a:pt x="3246612" y="5834100"/>
                  <a:pt x="3089616" y="5837949"/>
                </a:cubicBezTo>
                <a:cubicBezTo>
                  <a:pt x="2932620" y="5841798"/>
                  <a:pt x="2606444" y="5834294"/>
                  <a:pt x="2421591" y="5837949"/>
                </a:cubicBezTo>
                <a:cubicBezTo>
                  <a:pt x="2236739" y="5841604"/>
                  <a:pt x="1926710" y="5813161"/>
                  <a:pt x="1789353" y="5837949"/>
                </a:cubicBezTo>
                <a:cubicBezTo>
                  <a:pt x="1651996" y="5862737"/>
                  <a:pt x="1356871" y="5803194"/>
                  <a:pt x="1157115" y="5837949"/>
                </a:cubicBezTo>
                <a:cubicBezTo>
                  <a:pt x="957359" y="5872704"/>
                  <a:pt x="791330" y="5812106"/>
                  <a:pt x="668025" y="5837949"/>
                </a:cubicBezTo>
                <a:cubicBezTo>
                  <a:pt x="544720" y="5863792"/>
                  <a:pt x="174237" y="5786813"/>
                  <a:pt x="0" y="5837949"/>
                </a:cubicBezTo>
                <a:cubicBezTo>
                  <a:pt x="-22153" y="5519425"/>
                  <a:pt x="24094" y="5420301"/>
                  <a:pt x="0" y="5195775"/>
                </a:cubicBezTo>
                <a:cubicBezTo>
                  <a:pt x="-24094" y="4971249"/>
                  <a:pt x="30634" y="4710140"/>
                  <a:pt x="0" y="4495221"/>
                </a:cubicBezTo>
                <a:cubicBezTo>
                  <a:pt x="-30634" y="4280302"/>
                  <a:pt x="24074" y="4187140"/>
                  <a:pt x="0" y="4028185"/>
                </a:cubicBezTo>
                <a:cubicBezTo>
                  <a:pt x="-24074" y="3869230"/>
                  <a:pt x="53622" y="3776504"/>
                  <a:pt x="0" y="3561149"/>
                </a:cubicBezTo>
                <a:cubicBezTo>
                  <a:pt x="-53622" y="3345794"/>
                  <a:pt x="5485" y="3322527"/>
                  <a:pt x="0" y="3094113"/>
                </a:cubicBezTo>
                <a:cubicBezTo>
                  <a:pt x="-5485" y="2865699"/>
                  <a:pt x="43209" y="2774557"/>
                  <a:pt x="0" y="2627077"/>
                </a:cubicBezTo>
                <a:cubicBezTo>
                  <a:pt x="-43209" y="2479597"/>
                  <a:pt x="5969" y="2376321"/>
                  <a:pt x="0" y="2218421"/>
                </a:cubicBezTo>
                <a:cubicBezTo>
                  <a:pt x="-5969" y="2060521"/>
                  <a:pt x="27401" y="1860253"/>
                  <a:pt x="0" y="1693005"/>
                </a:cubicBezTo>
                <a:cubicBezTo>
                  <a:pt x="-27401" y="1525757"/>
                  <a:pt x="55997" y="1267415"/>
                  <a:pt x="0" y="1050831"/>
                </a:cubicBezTo>
                <a:cubicBezTo>
                  <a:pt x="-55997" y="834247"/>
                  <a:pt x="32087" y="750298"/>
                  <a:pt x="0" y="642174"/>
                </a:cubicBezTo>
                <a:cubicBezTo>
                  <a:pt x="-32087" y="534050"/>
                  <a:pt x="4728" y="206146"/>
                  <a:pt x="0" y="0"/>
                </a:cubicBezTo>
                <a:close/>
              </a:path>
              <a:path w="3578706" h="5837949" stroke="0" extrusionOk="0">
                <a:moveTo>
                  <a:pt x="0" y="0"/>
                </a:moveTo>
                <a:cubicBezTo>
                  <a:pt x="268220" y="-33973"/>
                  <a:pt x="382491" y="51232"/>
                  <a:pt x="668025" y="0"/>
                </a:cubicBezTo>
                <a:cubicBezTo>
                  <a:pt x="953559" y="-51232"/>
                  <a:pt x="1037718" y="33472"/>
                  <a:pt x="1192902" y="0"/>
                </a:cubicBezTo>
                <a:cubicBezTo>
                  <a:pt x="1348086" y="-33472"/>
                  <a:pt x="1561122" y="34040"/>
                  <a:pt x="1789353" y="0"/>
                </a:cubicBezTo>
                <a:cubicBezTo>
                  <a:pt x="2017584" y="-34040"/>
                  <a:pt x="2176220" y="19070"/>
                  <a:pt x="2421591" y="0"/>
                </a:cubicBezTo>
                <a:cubicBezTo>
                  <a:pt x="2666962" y="-19070"/>
                  <a:pt x="3226634" y="55011"/>
                  <a:pt x="3578706" y="0"/>
                </a:cubicBezTo>
                <a:cubicBezTo>
                  <a:pt x="3604102" y="239273"/>
                  <a:pt x="3570397" y="360026"/>
                  <a:pt x="3578706" y="642174"/>
                </a:cubicBezTo>
                <a:cubicBezTo>
                  <a:pt x="3587015" y="924322"/>
                  <a:pt x="3570948" y="1147161"/>
                  <a:pt x="3578706" y="1342728"/>
                </a:cubicBezTo>
                <a:cubicBezTo>
                  <a:pt x="3586464" y="1538295"/>
                  <a:pt x="3531939" y="1566424"/>
                  <a:pt x="3578706" y="1751385"/>
                </a:cubicBezTo>
                <a:cubicBezTo>
                  <a:pt x="3625473" y="1936346"/>
                  <a:pt x="3539261" y="2044096"/>
                  <a:pt x="3578706" y="2276800"/>
                </a:cubicBezTo>
                <a:cubicBezTo>
                  <a:pt x="3618151" y="2509505"/>
                  <a:pt x="3507073" y="2651690"/>
                  <a:pt x="3578706" y="2977354"/>
                </a:cubicBezTo>
                <a:cubicBezTo>
                  <a:pt x="3650339" y="3303018"/>
                  <a:pt x="3574898" y="3257415"/>
                  <a:pt x="3578706" y="3444390"/>
                </a:cubicBezTo>
                <a:cubicBezTo>
                  <a:pt x="3582514" y="3631365"/>
                  <a:pt x="3536055" y="3813446"/>
                  <a:pt x="3578706" y="4086564"/>
                </a:cubicBezTo>
                <a:cubicBezTo>
                  <a:pt x="3621357" y="4359682"/>
                  <a:pt x="3524663" y="4344694"/>
                  <a:pt x="3578706" y="4553600"/>
                </a:cubicBezTo>
                <a:cubicBezTo>
                  <a:pt x="3632749" y="4762506"/>
                  <a:pt x="3539025" y="4876721"/>
                  <a:pt x="3578706" y="5137395"/>
                </a:cubicBezTo>
                <a:cubicBezTo>
                  <a:pt x="3618387" y="5398069"/>
                  <a:pt x="3504960" y="5566654"/>
                  <a:pt x="3578706" y="5837949"/>
                </a:cubicBezTo>
                <a:cubicBezTo>
                  <a:pt x="3339272" y="5848852"/>
                  <a:pt x="3208171" y="5805506"/>
                  <a:pt x="3089616" y="5837949"/>
                </a:cubicBezTo>
                <a:cubicBezTo>
                  <a:pt x="2971061" y="5870392"/>
                  <a:pt x="2706443" y="5761219"/>
                  <a:pt x="2421591" y="5837949"/>
                </a:cubicBezTo>
                <a:cubicBezTo>
                  <a:pt x="2136740" y="5914679"/>
                  <a:pt x="2009081" y="5788030"/>
                  <a:pt x="1896714" y="5837949"/>
                </a:cubicBezTo>
                <a:cubicBezTo>
                  <a:pt x="1784347" y="5887868"/>
                  <a:pt x="1481075" y="5819222"/>
                  <a:pt x="1300263" y="5837949"/>
                </a:cubicBezTo>
                <a:cubicBezTo>
                  <a:pt x="1119451" y="5856676"/>
                  <a:pt x="930235" y="5778263"/>
                  <a:pt x="739599" y="5837949"/>
                </a:cubicBezTo>
                <a:cubicBezTo>
                  <a:pt x="548963" y="5897635"/>
                  <a:pt x="229581" y="5795381"/>
                  <a:pt x="0" y="5837949"/>
                </a:cubicBezTo>
                <a:cubicBezTo>
                  <a:pt x="-2528" y="5605181"/>
                  <a:pt x="24591" y="5443309"/>
                  <a:pt x="0" y="5312534"/>
                </a:cubicBezTo>
                <a:cubicBezTo>
                  <a:pt x="-24591" y="5181760"/>
                  <a:pt x="49165" y="4763952"/>
                  <a:pt x="0" y="4611980"/>
                </a:cubicBezTo>
                <a:cubicBezTo>
                  <a:pt x="-49165" y="4460008"/>
                  <a:pt x="62241" y="4207725"/>
                  <a:pt x="0" y="4086564"/>
                </a:cubicBezTo>
                <a:cubicBezTo>
                  <a:pt x="-62241" y="3965403"/>
                  <a:pt x="29825" y="3786534"/>
                  <a:pt x="0" y="3619528"/>
                </a:cubicBezTo>
                <a:cubicBezTo>
                  <a:pt x="-29825" y="3452522"/>
                  <a:pt x="56535" y="3266571"/>
                  <a:pt x="0" y="2977354"/>
                </a:cubicBezTo>
                <a:cubicBezTo>
                  <a:pt x="-56535" y="2688137"/>
                  <a:pt x="65158" y="2621050"/>
                  <a:pt x="0" y="2335180"/>
                </a:cubicBezTo>
                <a:cubicBezTo>
                  <a:pt x="-65158" y="2049310"/>
                  <a:pt x="25116" y="1962115"/>
                  <a:pt x="0" y="1809764"/>
                </a:cubicBezTo>
                <a:cubicBezTo>
                  <a:pt x="-25116" y="1657413"/>
                  <a:pt x="27236" y="1440696"/>
                  <a:pt x="0" y="1225969"/>
                </a:cubicBezTo>
                <a:cubicBezTo>
                  <a:pt x="-27236" y="1011243"/>
                  <a:pt x="57953" y="850769"/>
                  <a:pt x="0" y="583795"/>
                </a:cubicBezTo>
                <a:cubicBezTo>
                  <a:pt x="-57953" y="316821"/>
                  <a:pt x="44431" y="119229"/>
                  <a:pt x="0" y="0"/>
                </a:cubicBezTo>
                <a:close/>
              </a:path>
            </a:pathLst>
          </a:custGeom>
          <a:solidFill>
            <a:schemeClr val="bg2"/>
          </a:solidFill>
          <a:ln w="57150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3312344">
                  <ask:type>
                    <ask:lineSketchScribble/>
                  </ask:type>
                </ask:lineSketchStyleProps>
              </a:ext>
            </a:extLst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1700" dirty="0">
                <a:solidFill>
                  <a:schemeClr val="tx1">
                    <a:alpha val="80000"/>
                  </a:schemeClr>
                </a:solidFill>
                <a:hlinkClick r:id="rId2"/>
              </a:rPr>
              <a:t>Consent Form Link</a:t>
            </a:r>
            <a:endParaRPr lang="en-US" sz="1700" dirty="0">
              <a:solidFill>
                <a:schemeClr val="tx1">
                  <a:alpha val="80000"/>
                </a:schemeClr>
              </a:solidFill>
            </a:endParaRPr>
          </a:p>
          <a:p>
            <a:pPr marL="0" indent="0">
              <a:buNone/>
            </a:pPr>
            <a:endParaRPr lang="en-US" sz="1700" dirty="0">
              <a:solidFill>
                <a:schemeClr val="tx1">
                  <a:alpha val="80000"/>
                </a:schemeClr>
              </a:solidFill>
              <a:hlinkClick r:id="rId3"/>
            </a:endParaRPr>
          </a:p>
          <a:p>
            <a:r>
              <a:rPr lang="en-US" sz="2800" dirty="0">
                <a:solidFill>
                  <a:schemeClr val="tx1">
                    <a:alpha val="80000"/>
                  </a:schemeClr>
                </a:solidFill>
              </a:rPr>
              <a:t>Evaluation must be completed &amp; Eligibility determined within 45 school days from signed Consent</a:t>
            </a:r>
          </a:p>
          <a:p>
            <a:r>
              <a:rPr lang="en-US" sz="2800" dirty="0">
                <a:solidFill>
                  <a:schemeClr val="tx1">
                    <a:alpha val="80000"/>
                  </a:schemeClr>
                </a:solidFill>
              </a:rPr>
              <a:t>Provide Rights</a:t>
            </a:r>
          </a:p>
        </p:txBody>
      </p:sp>
      <p:sp>
        <p:nvSpPr>
          <p:cNvPr id="16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4077410" y="5751820"/>
            <a:ext cx="84319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/>
        </p:nvCxnSpPr>
        <p:spPr>
          <a:xfrm>
            <a:off x="8689621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04574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555" y="620392"/>
            <a:ext cx="2856201" cy="5504688"/>
          </a:xfrm>
          <a:custGeom>
            <a:avLst/>
            <a:gdLst>
              <a:gd name="connsiteX0" fmla="*/ 0 w 2856201"/>
              <a:gd name="connsiteY0" fmla="*/ 0 h 5504688"/>
              <a:gd name="connsiteX1" fmla="*/ 485554 w 2856201"/>
              <a:gd name="connsiteY1" fmla="*/ 0 h 5504688"/>
              <a:gd name="connsiteX2" fmla="*/ 1113918 w 2856201"/>
              <a:gd name="connsiteY2" fmla="*/ 0 h 5504688"/>
              <a:gd name="connsiteX3" fmla="*/ 1628035 w 2856201"/>
              <a:gd name="connsiteY3" fmla="*/ 0 h 5504688"/>
              <a:gd name="connsiteX4" fmla="*/ 2227837 w 2856201"/>
              <a:gd name="connsiteY4" fmla="*/ 0 h 5504688"/>
              <a:gd name="connsiteX5" fmla="*/ 2856201 w 2856201"/>
              <a:gd name="connsiteY5" fmla="*/ 0 h 5504688"/>
              <a:gd name="connsiteX6" fmla="*/ 2856201 w 2856201"/>
              <a:gd name="connsiteY6" fmla="*/ 660563 h 5504688"/>
              <a:gd name="connsiteX7" fmla="*/ 2856201 w 2856201"/>
              <a:gd name="connsiteY7" fmla="*/ 1100938 h 5504688"/>
              <a:gd name="connsiteX8" fmla="*/ 2856201 w 2856201"/>
              <a:gd name="connsiteY8" fmla="*/ 1486266 h 5504688"/>
              <a:gd name="connsiteX9" fmla="*/ 2856201 w 2856201"/>
              <a:gd name="connsiteY9" fmla="*/ 1981688 h 5504688"/>
              <a:gd name="connsiteX10" fmla="*/ 2856201 w 2856201"/>
              <a:gd name="connsiteY10" fmla="*/ 2477110 h 5504688"/>
              <a:gd name="connsiteX11" fmla="*/ 2856201 w 2856201"/>
              <a:gd name="connsiteY11" fmla="*/ 3137672 h 5504688"/>
              <a:gd name="connsiteX12" fmla="*/ 2856201 w 2856201"/>
              <a:gd name="connsiteY12" fmla="*/ 3688141 h 5504688"/>
              <a:gd name="connsiteX13" fmla="*/ 2856201 w 2856201"/>
              <a:gd name="connsiteY13" fmla="*/ 4073469 h 5504688"/>
              <a:gd name="connsiteX14" fmla="*/ 2856201 w 2856201"/>
              <a:gd name="connsiteY14" fmla="*/ 4513844 h 5504688"/>
              <a:gd name="connsiteX15" fmla="*/ 2856201 w 2856201"/>
              <a:gd name="connsiteY15" fmla="*/ 5504688 h 5504688"/>
              <a:gd name="connsiteX16" fmla="*/ 2342085 w 2856201"/>
              <a:gd name="connsiteY16" fmla="*/ 5504688 h 5504688"/>
              <a:gd name="connsiteX17" fmla="*/ 1856531 w 2856201"/>
              <a:gd name="connsiteY17" fmla="*/ 5504688 h 5504688"/>
              <a:gd name="connsiteX18" fmla="*/ 1313852 w 2856201"/>
              <a:gd name="connsiteY18" fmla="*/ 5504688 h 5504688"/>
              <a:gd name="connsiteX19" fmla="*/ 685488 w 2856201"/>
              <a:gd name="connsiteY19" fmla="*/ 5504688 h 5504688"/>
              <a:gd name="connsiteX20" fmla="*/ 0 w 2856201"/>
              <a:gd name="connsiteY20" fmla="*/ 5504688 h 5504688"/>
              <a:gd name="connsiteX21" fmla="*/ 0 w 2856201"/>
              <a:gd name="connsiteY21" fmla="*/ 5064313 h 5504688"/>
              <a:gd name="connsiteX22" fmla="*/ 0 w 2856201"/>
              <a:gd name="connsiteY22" fmla="*/ 4623938 h 5504688"/>
              <a:gd name="connsiteX23" fmla="*/ 0 w 2856201"/>
              <a:gd name="connsiteY23" fmla="*/ 4183563 h 5504688"/>
              <a:gd name="connsiteX24" fmla="*/ 0 w 2856201"/>
              <a:gd name="connsiteY24" fmla="*/ 3798235 h 5504688"/>
              <a:gd name="connsiteX25" fmla="*/ 0 w 2856201"/>
              <a:gd name="connsiteY25" fmla="*/ 3247766 h 5504688"/>
              <a:gd name="connsiteX26" fmla="*/ 0 w 2856201"/>
              <a:gd name="connsiteY26" fmla="*/ 2752344 h 5504688"/>
              <a:gd name="connsiteX27" fmla="*/ 0 w 2856201"/>
              <a:gd name="connsiteY27" fmla="*/ 2201875 h 5504688"/>
              <a:gd name="connsiteX28" fmla="*/ 0 w 2856201"/>
              <a:gd name="connsiteY28" fmla="*/ 1761500 h 5504688"/>
              <a:gd name="connsiteX29" fmla="*/ 0 w 2856201"/>
              <a:gd name="connsiteY29" fmla="*/ 1100938 h 5504688"/>
              <a:gd name="connsiteX30" fmla="*/ 0 w 2856201"/>
              <a:gd name="connsiteY30" fmla="*/ 0 h 5504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856201" h="5504688" fill="none" extrusionOk="0">
                <a:moveTo>
                  <a:pt x="0" y="0"/>
                </a:moveTo>
                <a:cubicBezTo>
                  <a:pt x="190533" y="-45958"/>
                  <a:pt x="304951" y="33155"/>
                  <a:pt x="485554" y="0"/>
                </a:cubicBezTo>
                <a:cubicBezTo>
                  <a:pt x="666157" y="-33155"/>
                  <a:pt x="915366" y="19673"/>
                  <a:pt x="1113918" y="0"/>
                </a:cubicBezTo>
                <a:cubicBezTo>
                  <a:pt x="1312470" y="-19673"/>
                  <a:pt x="1388177" y="55978"/>
                  <a:pt x="1628035" y="0"/>
                </a:cubicBezTo>
                <a:cubicBezTo>
                  <a:pt x="1867893" y="-55978"/>
                  <a:pt x="2084279" y="61545"/>
                  <a:pt x="2227837" y="0"/>
                </a:cubicBezTo>
                <a:cubicBezTo>
                  <a:pt x="2371395" y="-61545"/>
                  <a:pt x="2562442" y="51842"/>
                  <a:pt x="2856201" y="0"/>
                </a:cubicBezTo>
                <a:cubicBezTo>
                  <a:pt x="2906498" y="170033"/>
                  <a:pt x="2823053" y="521789"/>
                  <a:pt x="2856201" y="660563"/>
                </a:cubicBezTo>
                <a:cubicBezTo>
                  <a:pt x="2889349" y="799337"/>
                  <a:pt x="2807939" y="891649"/>
                  <a:pt x="2856201" y="1100938"/>
                </a:cubicBezTo>
                <a:cubicBezTo>
                  <a:pt x="2904463" y="1310227"/>
                  <a:pt x="2841337" y="1386470"/>
                  <a:pt x="2856201" y="1486266"/>
                </a:cubicBezTo>
                <a:cubicBezTo>
                  <a:pt x="2871065" y="1586062"/>
                  <a:pt x="2847091" y="1882291"/>
                  <a:pt x="2856201" y="1981688"/>
                </a:cubicBezTo>
                <a:cubicBezTo>
                  <a:pt x="2865311" y="2081085"/>
                  <a:pt x="2847757" y="2278150"/>
                  <a:pt x="2856201" y="2477110"/>
                </a:cubicBezTo>
                <a:cubicBezTo>
                  <a:pt x="2864645" y="2676070"/>
                  <a:pt x="2824052" y="2966697"/>
                  <a:pt x="2856201" y="3137672"/>
                </a:cubicBezTo>
                <a:cubicBezTo>
                  <a:pt x="2888350" y="3308647"/>
                  <a:pt x="2849286" y="3572683"/>
                  <a:pt x="2856201" y="3688141"/>
                </a:cubicBezTo>
                <a:cubicBezTo>
                  <a:pt x="2863116" y="3803599"/>
                  <a:pt x="2844669" y="3941834"/>
                  <a:pt x="2856201" y="4073469"/>
                </a:cubicBezTo>
                <a:cubicBezTo>
                  <a:pt x="2867733" y="4205104"/>
                  <a:pt x="2825293" y="4349984"/>
                  <a:pt x="2856201" y="4513844"/>
                </a:cubicBezTo>
                <a:cubicBezTo>
                  <a:pt x="2887109" y="4677704"/>
                  <a:pt x="2813033" y="5154549"/>
                  <a:pt x="2856201" y="5504688"/>
                </a:cubicBezTo>
                <a:cubicBezTo>
                  <a:pt x="2650530" y="5516606"/>
                  <a:pt x="2522291" y="5498471"/>
                  <a:pt x="2342085" y="5504688"/>
                </a:cubicBezTo>
                <a:cubicBezTo>
                  <a:pt x="2161879" y="5510905"/>
                  <a:pt x="2015604" y="5499769"/>
                  <a:pt x="1856531" y="5504688"/>
                </a:cubicBezTo>
                <a:cubicBezTo>
                  <a:pt x="1697458" y="5509607"/>
                  <a:pt x="1585174" y="5491177"/>
                  <a:pt x="1313852" y="5504688"/>
                </a:cubicBezTo>
                <a:cubicBezTo>
                  <a:pt x="1042530" y="5518199"/>
                  <a:pt x="974637" y="5487418"/>
                  <a:pt x="685488" y="5504688"/>
                </a:cubicBezTo>
                <a:cubicBezTo>
                  <a:pt x="396339" y="5521958"/>
                  <a:pt x="251881" y="5435281"/>
                  <a:pt x="0" y="5504688"/>
                </a:cubicBezTo>
                <a:cubicBezTo>
                  <a:pt x="-22208" y="5295876"/>
                  <a:pt x="30436" y="5266948"/>
                  <a:pt x="0" y="5064313"/>
                </a:cubicBezTo>
                <a:cubicBezTo>
                  <a:pt x="-30436" y="4861678"/>
                  <a:pt x="24833" y="4832325"/>
                  <a:pt x="0" y="4623938"/>
                </a:cubicBezTo>
                <a:cubicBezTo>
                  <a:pt x="-24833" y="4415552"/>
                  <a:pt x="1458" y="4304222"/>
                  <a:pt x="0" y="4183563"/>
                </a:cubicBezTo>
                <a:cubicBezTo>
                  <a:pt x="-1458" y="4062905"/>
                  <a:pt x="16555" y="3888158"/>
                  <a:pt x="0" y="3798235"/>
                </a:cubicBezTo>
                <a:cubicBezTo>
                  <a:pt x="-16555" y="3708312"/>
                  <a:pt x="64731" y="3471203"/>
                  <a:pt x="0" y="3247766"/>
                </a:cubicBezTo>
                <a:cubicBezTo>
                  <a:pt x="-64731" y="3024329"/>
                  <a:pt x="7228" y="2985865"/>
                  <a:pt x="0" y="2752344"/>
                </a:cubicBezTo>
                <a:cubicBezTo>
                  <a:pt x="-7228" y="2518823"/>
                  <a:pt x="54102" y="2411524"/>
                  <a:pt x="0" y="2201875"/>
                </a:cubicBezTo>
                <a:cubicBezTo>
                  <a:pt x="-54102" y="1992226"/>
                  <a:pt x="33772" y="1879384"/>
                  <a:pt x="0" y="1761500"/>
                </a:cubicBezTo>
                <a:cubicBezTo>
                  <a:pt x="-33772" y="1643616"/>
                  <a:pt x="10715" y="1309515"/>
                  <a:pt x="0" y="1100938"/>
                </a:cubicBezTo>
                <a:cubicBezTo>
                  <a:pt x="-10715" y="892361"/>
                  <a:pt x="97160" y="466768"/>
                  <a:pt x="0" y="0"/>
                </a:cubicBezTo>
                <a:close/>
              </a:path>
              <a:path w="2856201" h="5504688" stroke="0" extrusionOk="0">
                <a:moveTo>
                  <a:pt x="0" y="0"/>
                </a:moveTo>
                <a:cubicBezTo>
                  <a:pt x="123771" y="-51681"/>
                  <a:pt x="427005" y="15454"/>
                  <a:pt x="542678" y="0"/>
                </a:cubicBezTo>
                <a:cubicBezTo>
                  <a:pt x="658351" y="-15454"/>
                  <a:pt x="887620" y="5248"/>
                  <a:pt x="1085356" y="0"/>
                </a:cubicBezTo>
                <a:cubicBezTo>
                  <a:pt x="1283092" y="-5248"/>
                  <a:pt x="1414177" y="55182"/>
                  <a:pt x="1628035" y="0"/>
                </a:cubicBezTo>
                <a:cubicBezTo>
                  <a:pt x="1841893" y="-55182"/>
                  <a:pt x="2041176" y="37738"/>
                  <a:pt x="2256399" y="0"/>
                </a:cubicBezTo>
                <a:cubicBezTo>
                  <a:pt x="2471622" y="-37738"/>
                  <a:pt x="2630136" y="65132"/>
                  <a:pt x="2856201" y="0"/>
                </a:cubicBezTo>
                <a:cubicBezTo>
                  <a:pt x="2890706" y="141958"/>
                  <a:pt x="2843386" y="330876"/>
                  <a:pt x="2856201" y="495422"/>
                </a:cubicBezTo>
                <a:cubicBezTo>
                  <a:pt x="2869016" y="659968"/>
                  <a:pt x="2823391" y="809478"/>
                  <a:pt x="2856201" y="935797"/>
                </a:cubicBezTo>
                <a:cubicBezTo>
                  <a:pt x="2889011" y="1062117"/>
                  <a:pt x="2823950" y="1228081"/>
                  <a:pt x="2856201" y="1321125"/>
                </a:cubicBezTo>
                <a:cubicBezTo>
                  <a:pt x="2888452" y="1414169"/>
                  <a:pt x="2830107" y="1699361"/>
                  <a:pt x="2856201" y="1816547"/>
                </a:cubicBezTo>
                <a:cubicBezTo>
                  <a:pt x="2882295" y="1933733"/>
                  <a:pt x="2854402" y="2133825"/>
                  <a:pt x="2856201" y="2367016"/>
                </a:cubicBezTo>
                <a:cubicBezTo>
                  <a:pt x="2858000" y="2600207"/>
                  <a:pt x="2854490" y="2640235"/>
                  <a:pt x="2856201" y="2807391"/>
                </a:cubicBezTo>
                <a:cubicBezTo>
                  <a:pt x="2857912" y="2974547"/>
                  <a:pt x="2840421" y="3103252"/>
                  <a:pt x="2856201" y="3192719"/>
                </a:cubicBezTo>
                <a:cubicBezTo>
                  <a:pt x="2871981" y="3282186"/>
                  <a:pt x="2839148" y="3445732"/>
                  <a:pt x="2856201" y="3633094"/>
                </a:cubicBezTo>
                <a:cubicBezTo>
                  <a:pt x="2873254" y="3820456"/>
                  <a:pt x="2849278" y="3958224"/>
                  <a:pt x="2856201" y="4073469"/>
                </a:cubicBezTo>
                <a:cubicBezTo>
                  <a:pt x="2863124" y="4188714"/>
                  <a:pt x="2815516" y="4367152"/>
                  <a:pt x="2856201" y="4513844"/>
                </a:cubicBezTo>
                <a:cubicBezTo>
                  <a:pt x="2896886" y="4660537"/>
                  <a:pt x="2779354" y="5109790"/>
                  <a:pt x="2856201" y="5504688"/>
                </a:cubicBezTo>
                <a:cubicBezTo>
                  <a:pt x="2648801" y="5508818"/>
                  <a:pt x="2457912" y="5503025"/>
                  <a:pt x="2342085" y="5504688"/>
                </a:cubicBezTo>
                <a:cubicBezTo>
                  <a:pt x="2226258" y="5506351"/>
                  <a:pt x="1984077" y="5479363"/>
                  <a:pt x="1742283" y="5504688"/>
                </a:cubicBezTo>
                <a:cubicBezTo>
                  <a:pt x="1500489" y="5530013"/>
                  <a:pt x="1408330" y="5460648"/>
                  <a:pt x="1199604" y="5504688"/>
                </a:cubicBezTo>
                <a:cubicBezTo>
                  <a:pt x="990878" y="5548728"/>
                  <a:pt x="927999" y="5474724"/>
                  <a:pt x="714050" y="5504688"/>
                </a:cubicBezTo>
                <a:cubicBezTo>
                  <a:pt x="500101" y="5534652"/>
                  <a:pt x="194279" y="5463703"/>
                  <a:pt x="0" y="5504688"/>
                </a:cubicBezTo>
                <a:cubicBezTo>
                  <a:pt x="-2050" y="5348369"/>
                  <a:pt x="6690" y="5173304"/>
                  <a:pt x="0" y="4899172"/>
                </a:cubicBezTo>
                <a:cubicBezTo>
                  <a:pt x="-6690" y="4625040"/>
                  <a:pt x="29372" y="4556048"/>
                  <a:pt x="0" y="4238610"/>
                </a:cubicBezTo>
                <a:cubicBezTo>
                  <a:pt x="-29372" y="3921172"/>
                  <a:pt x="67679" y="3865241"/>
                  <a:pt x="0" y="3633094"/>
                </a:cubicBezTo>
                <a:cubicBezTo>
                  <a:pt x="-67679" y="3400947"/>
                  <a:pt x="8183" y="3162586"/>
                  <a:pt x="0" y="3027578"/>
                </a:cubicBezTo>
                <a:cubicBezTo>
                  <a:pt x="-8183" y="2892570"/>
                  <a:pt x="33208" y="2635148"/>
                  <a:pt x="0" y="2532156"/>
                </a:cubicBezTo>
                <a:cubicBezTo>
                  <a:pt x="-33208" y="2429164"/>
                  <a:pt x="37254" y="2179814"/>
                  <a:pt x="0" y="2036735"/>
                </a:cubicBezTo>
                <a:cubicBezTo>
                  <a:pt x="-37254" y="1893656"/>
                  <a:pt x="71793" y="1720090"/>
                  <a:pt x="0" y="1431219"/>
                </a:cubicBezTo>
                <a:cubicBezTo>
                  <a:pt x="-71793" y="1142348"/>
                  <a:pt x="26505" y="1133941"/>
                  <a:pt x="0" y="990844"/>
                </a:cubicBezTo>
                <a:cubicBezTo>
                  <a:pt x="-26505" y="847748"/>
                  <a:pt x="29029" y="686020"/>
                  <a:pt x="0" y="605516"/>
                </a:cubicBezTo>
                <a:cubicBezTo>
                  <a:pt x="-29029" y="525012"/>
                  <a:pt x="29419" y="231542"/>
                  <a:pt x="0" y="0"/>
                </a:cubicBezTo>
                <a:close/>
              </a:path>
            </a:pathLst>
          </a:custGeom>
          <a:solidFill>
            <a:schemeClr val="bg2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620663904">
                  <ask:type>
                    <ask:lineSketchScribble/>
                  </ask:type>
                </ask:lineSketchStyleProps>
              </a:ext>
            </a:extLst>
          </a:ln>
        </p:spPr>
        <p:txBody>
          <a:bodyPr>
            <a:normAutofit/>
          </a:bodyPr>
          <a:lstStyle/>
          <a:p>
            <a:pPr lvl="0" algn="ctr"/>
            <a:r>
              <a:rPr lang="en-US" sz="2800" dirty="0"/>
              <a:t>RESPONSE TO INTERVENTION</a:t>
            </a:r>
            <a:br>
              <a:rPr lang="en-US" sz="2800" dirty="0"/>
            </a:br>
            <a:br>
              <a:rPr lang="en-US" sz="2800" dirty="0"/>
            </a:br>
            <a:r>
              <a:rPr lang="en-US" sz="4000" b="1" dirty="0"/>
              <a:t>Don’t delay </a:t>
            </a:r>
            <a:br>
              <a:rPr lang="en-US" sz="4000" b="1" dirty="0"/>
            </a:br>
            <a:r>
              <a:rPr lang="en-US" sz="4000" b="1" dirty="0"/>
              <a:t>based upon RTI </a:t>
            </a:r>
            <a:br>
              <a:rPr lang="en-US" sz="1100" dirty="0"/>
            </a:br>
            <a:endParaRPr lang="en-US" sz="28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D84EFE8-C53A-44C4-B289-D1B42CF690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5400000">
            <a:off x="4508938" y="-4508938"/>
            <a:ext cx="126124" cy="9144000"/>
          </a:xfrm>
          <a:prstGeom prst="rect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AF37CEE-4080-4AA0-878F-3AA33478E8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8427590"/>
              </p:ext>
            </p:extLst>
          </p:nvPr>
        </p:nvGraphicFramePr>
        <p:xfrm>
          <a:off x="3819906" y="620392"/>
          <a:ext cx="469773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295180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E5A632B-B15A-489E-8337-BC0F40DBC2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6E895C8D-1379-40B8-8B1B-B6F5AEAF0A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H="1">
            <a:off x="378946" y="859948"/>
            <a:ext cx="2240924" cy="2987899"/>
          </a:xfrm>
          <a:prstGeom prst="arc">
            <a:avLst>
              <a:gd name="adj1" fmla="val 14612914"/>
              <a:gd name="adj2" fmla="val 0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43467"/>
            <a:ext cx="2213403" cy="557106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DATA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651547D7-AD18-407B-A5F4-F8225B5DCF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364089" y="434266"/>
            <a:ext cx="5413275" cy="5922084"/>
          </a:xfrm>
          <a:prstGeom prst="roundRect">
            <a:avLst>
              <a:gd name="adj" fmla="val 3174"/>
            </a:avLst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AFD236E-2E2B-4C3A-8402-08B7C757610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8669330"/>
              </p:ext>
            </p:extLst>
          </p:nvPr>
        </p:nvGraphicFramePr>
        <p:xfrm>
          <a:off x="3572933" y="609600"/>
          <a:ext cx="5051582" cy="55646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623201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392"/>
            <a:ext cx="2856201" cy="5504688"/>
          </a:xfrm>
          <a:custGeom>
            <a:avLst/>
            <a:gdLst>
              <a:gd name="connsiteX0" fmla="*/ 0 w 2856201"/>
              <a:gd name="connsiteY0" fmla="*/ 0 h 5504688"/>
              <a:gd name="connsiteX1" fmla="*/ 571240 w 2856201"/>
              <a:gd name="connsiteY1" fmla="*/ 0 h 5504688"/>
              <a:gd name="connsiteX2" fmla="*/ 1171042 w 2856201"/>
              <a:gd name="connsiteY2" fmla="*/ 0 h 5504688"/>
              <a:gd name="connsiteX3" fmla="*/ 1656597 w 2856201"/>
              <a:gd name="connsiteY3" fmla="*/ 0 h 5504688"/>
              <a:gd name="connsiteX4" fmla="*/ 2170713 w 2856201"/>
              <a:gd name="connsiteY4" fmla="*/ 0 h 5504688"/>
              <a:gd name="connsiteX5" fmla="*/ 2856201 w 2856201"/>
              <a:gd name="connsiteY5" fmla="*/ 0 h 5504688"/>
              <a:gd name="connsiteX6" fmla="*/ 2856201 w 2856201"/>
              <a:gd name="connsiteY6" fmla="*/ 385328 h 5504688"/>
              <a:gd name="connsiteX7" fmla="*/ 2856201 w 2856201"/>
              <a:gd name="connsiteY7" fmla="*/ 935797 h 5504688"/>
              <a:gd name="connsiteX8" fmla="*/ 2856201 w 2856201"/>
              <a:gd name="connsiteY8" fmla="*/ 1376172 h 5504688"/>
              <a:gd name="connsiteX9" fmla="*/ 2856201 w 2856201"/>
              <a:gd name="connsiteY9" fmla="*/ 1871594 h 5504688"/>
              <a:gd name="connsiteX10" fmla="*/ 2856201 w 2856201"/>
              <a:gd name="connsiteY10" fmla="*/ 2422063 h 5504688"/>
              <a:gd name="connsiteX11" fmla="*/ 2856201 w 2856201"/>
              <a:gd name="connsiteY11" fmla="*/ 3082625 h 5504688"/>
              <a:gd name="connsiteX12" fmla="*/ 2856201 w 2856201"/>
              <a:gd name="connsiteY12" fmla="*/ 3523000 h 5504688"/>
              <a:gd name="connsiteX13" fmla="*/ 2856201 w 2856201"/>
              <a:gd name="connsiteY13" fmla="*/ 3963375 h 5504688"/>
              <a:gd name="connsiteX14" fmla="*/ 2856201 w 2856201"/>
              <a:gd name="connsiteY14" fmla="*/ 4623938 h 5504688"/>
              <a:gd name="connsiteX15" fmla="*/ 2856201 w 2856201"/>
              <a:gd name="connsiteY15" fmla="*/ 5504688 h 5504688"/>
              <a:gd name="connsiteX16" fmla="*/ 2284961 w 2856201"/>
              <a:gd name="connsiteY16" fmla="*/ 5504688 h 5504688"/>
              <a:gd name="connsiteX17" fmla="*/ 1770845 w 2856201"/>
              <a:gd name="connsiteY17" fmla="*/ 5504688 h 5504688"/>
              <a:gd name="connsiteX18" fmla="*/ 1256728 w 2856201"/>
              <a:gd name="connsiteY18" fmla="*/ 5504688 h 5504688"/>
              <a:gd name="connsiteX19" fmla="*/ 628364 w 2856201"/>
              <a:gd name="connsiteY19" fmla="*/ 5504688 h 5504688"/>
              <a:gd name="connsiteX20" fmla="*/ 0 w 2856201"/>
              <a:gd name="connsiteY20" fmla="*/ 5504688 h 5504688"/>
              <a:gd name="connsiteX21" fmla="*/ 0 w 2856201"/>
              <a:gd name="connsiteY21" fmla="*/ 4844125 h 5504688"/>
              <a:gd name="connsiteX22" fmla="*/ 0 w 2856201"/>
              <a:gd name="connsiteY22" fmla="*/ 4238610 h 5504688"/>
              <a:gd name="connsiteX23" fmla="*/ 0 w 2856201"/>
              <a:gd name="connsiteY23" fmla="*/ 3853282 h 5504688"/>
              <a:gd name="connsiteX24" fmla="*/ 0 w 2856201"/>
              <a:gd name="connsiteY24" fmla="*/ 3302813 h 5504688"/>
              <a:gd name="connsiteX25" fmla="*/ 0 w 2856201"/>
              <a:gd name="connsiteY25" fmla="*/ 2807391 h 5504688"/>
              <a:gd name="connsiteX26" fmla="*/ 0 w 2856201"/>
              <a:gd name="connsiteY26" fmla="*/ 2146828 h 5504688"/>
              <a:gd name="connsiteX27" fmla="*/ 0 w 2856201"/>
              <a:gd name="connsiteY27" fmla="*/ 1761500 h 5504688"/>
              <a:gd name="connsiteX28" fmla="*/ 0 w 2856201"/>
              <a:gd name="connsiteY28" fmla="*/ 1321125 h 5504688"/>
              <a:gd name="connsiteX29" fmla="*/ 0 w 2856201"/>
              <a:gd name="connsiteY29" fmla="*/ 660563 h 5504688"/>
              <a:gd name="connsiteX30" fmla="*/ 0 w 2856201"/>
              <a:gd name="connsiteY30" fmla="*/ 0 h 5504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856201" h="5504688" fill="none" extrusionOk="0">
                <a:moveTo>
                  <a:pt x="0" y="0"/>
                </a:moveTo>
                <a:cubicBezTo>
                  <a:pt x="243918" y="-39281"/>
                  <a:pt x="395543" y="60849"/>
                  <a:pt x="571240" y="0"/>
                </a:cubicBezTo>
                <a:cubicBezTo>
                  <a:pt x="746937" y="-60849"/>
                  <a:pt x="1050205" y="22674"/>
                  <a:pt x="1171042" y="0"/>
                </a:cubicBezTo>
                <a:cubicBezTo>
                  <a:pt x="1291879" y="-22674"/>
                  <a:pt x="1522119" y="21940"/>
                  <a:pt x="1656597" y="0"/>
                </a:cubicBezTo>
                <a:cubicBezTo>
                  <a:pt x="1791075" y="-21940"/>
                  <a:pt x="2050910" y="46979"/>
                  <a:pt x="2170713" y="0"/>
                </a:cubicBezTo>
                <a:cubicBezTo>
                  <a:pt x="2290516" y="-46979"/>
                  <a:pt x="2664261" y="64712"/>
                  <a:pt x="2856201" y="0"/>
                </a:cubicBezTo>
                <a:cubicBezTo>
                  <a:pt x="2886000" y="167590"/>
                  <a:pt x="2824115" y="292225"/>
                  <a:pt x="2856201" y="385328"/>
                </a:cubicBezTo>
                <a:cubicBezTo>
                  <a:pt x="2888287" y="478431"/>
                  <a:pt x="2837869" y="798066"/>
                  <a:pt x="2856201" y="935797"/>
                </a:cubicBezTo>
                <a:cubicBezTo>
                  <a:pt x="2874533" y="1073528"/>
                  <a:pt x="2811904" y="1278127"/>
                  <a:pt x="2856201" y="1376172"/>
                </a:cubicBezTo>
                <a:cubicBezTo>
                  <a:pt x="2900498" y="1474217"/>
                  <a:pt x="2849515" y="1663402"/>
                  <a:pt x="2856201" y="1871594"/>
                </a:cubicBezTo>
                <a:cubicBezTo>
                  <a:pt x="2862887" y="2079786"/>
                  <a:pt x="2819271" y="2258507"/>
                  <a:pt x="2856201" y="2422063"/>
                </a:cubicBezTo>
                <a:cubicBezTo>
                  <a:pt x="2893131" y="2585619"/>
                  <a:pt x="2807322" y="2761200"/>
                  <a:pt x="2856201" y="3082625"/>
                </a:cubicBezTo>
                <a:cubicBezTo>
                  <a:pt x="2905080" y="3404050"/>
                  <a:pt x="2847975" y="3318283"/>
                  <a:pt x="2856201" y="3523000"/>
                </a:cubicBezTo>
                <a:cubicBezTo>
                  <a:pt x="2864427" y="3727718"/>
                  <a:pt x="2827592" y="3807108"/>
                  <a:pt x="2856201" y="3963375"/>
                </a:cubicBezTo>
                <a:cubicBezTo>
                  <a:pt x="2884810" y="4119642"/>
                  <a:pt x="2825212" y="4479089"/>
                  <a:pt x="2856201" y="4623938"/>
                </a:cubicBezTo>
                <a:cubicBezTo>
                  <a:pt x="2887190" y="4768787"/>
                  <a:pt x="2762927" y="5076595"/>
                  <a:pt x="2856201" y="5504688"/>
                </a:cubicBezTo>
                <a:cubicBezTo>
                  <a:pt x="2708217" y="5560902"/>
                  <a:pt x="2513176" y="5449064"/>
                  <a:pt x="2284961" y="5504688"/>
                </a:cubicBezTo>
                <a:cubicBezTo>
                  <a:pt x="2056746" y="5560312"/>
                  <a:pt x="1930468" y="5489234"/>
                  <a:pt x="1770845" y="5504688"/>
                </a:cubicBezTo>
                <a:cubicBezTo>
                  <a:pt x="1611222" y="5520142"/>
                  <a:pt x="1427326" y="5487595"/>
                  <a:pt x="1256728" y="5504688"/>
                </a:cubicBezTo>
                <a:cubicBezTo>
                  <a:pt x="1086130" y="5521781"/>
                  <a:pt x="824831" y="5446960"/>
                  <a:pt x="628364" y="5504688"/>
                </a:cubicBezTo>
                <a:cubicBezTo>
                  <a:pt x="431897" y="5562416"/>
                  <a:pt x="285923" y="5494253"/>
                  <a:pt x="0" y="5504688"/>
                </a:cubicBezTo>
                <a:cubicBezTo>
                  <a:pt x="-55294" y="5215893"/>
                  <a:pt x="35911" y="5157705"/>
                  <a:pt x="0" y="4844125"/>
                </a:cubicBezTo>
                <a:cubicBezTo>
                  <a:pt x="-35911" y="4530545"/>
                  <a:pt x="43959" y="4385201"/>
                  <a:pt x="0" y="4238610"/>
                </a:cubicBezTo>
                <a:cubicBezTo>
                  <a:pt x="-43959" y="4092019"/>
                  <a:pt x="31572" y="4027668"/>
                  <a:pt x="0" y="3853282"/>
                </a:cubicBezTo>
                <a:cubicBezTo>
                  <a:pt x="-31572" y="3678896"/>
                  <a:pt x="63" y="3466163"/>
                  <a:pt x="0" y="3302813"/>
                </a:cubicBezTo>
                <a:cubicBezTo>
                  <a:pt x="-63" y="3139463"/>
                  <a:pt x="34476" y="3032771"/>
                  <a:pt x="0" y="2807391"/>
                </a:cubicBezTo>
                <a:cubicBezTo>
                  <a:pt x="-34476" y="2582011"/>
                  <a:pt x="27491" y="2284602"/>
                  <a:pt x="0" y="2146828"/>
                </a:cubicBezTo>
                <a:cubicBezTo>
                  <a:pt x="-27491" y="2009054"/>
                  <a:pt x="14941" y="1884007"/>
                  <a:pt x="0" y="1761500"/>
                </a:cubicBezTo>
                <a:cubicBezTo>
                  <a:pt x="-14941" y="1638993"/>
                  <a:pt x="38818" y="1471552"/>
                  <a:pt x="0" y="1321125"/>
                </a:cubicBezTo>
                <a:cubicBezTo>
                  <a:pt x="-38818" y="1170699"/>
                  <a:pt x="1918" y="794872"/>
                  <a:pt x="0" y="660563"/>
                </a:cubicBezTo>
                <a:cubicBezTo>
                  <a:pt x="-1918" y="526254"/>
                  <a:pt x="1196" y="262602"/>
                  <a:pt x="0" y="0"/>
                </a:cubicBezTo>
                <a:close/>
              </a:path>
              <a:path w="2856201" h="5504688" stroke="0" extrusionOk="0">
                <a:moveTo>
                  <a:pt x="0" y="0"/>
                </a:moveTo>
                <a:cubicBezTo>
                  <a:pt x="254261" y="-12034"/>
                  <a:pt x="352087" y="38892"/>
                  <a:pt x="542678" y="0"/>
                </a:cubicBezTo>
                <a:cubicBezTo>
                  <a:pt x="733269" y="-38892"/>
                  <a:pt x="808540" y="54037"/>
                  <a:pt x="1056794" y="0"/>
                </a:cubicBezTo>
                <a:cubicBezTo>
                  <a:pt x="1305048" y="-54037"/>
                  <a:pt x="1407707" y="5182"/>
                  <a:pt x="1599473" y="0"/>
                </a:cubicBezTo>
                <a:cubicBezTo>
                  <a:pt x="1791239" y="-5182"/>
                  <a:pt x="1930233" y="57337"/>
                  <a:pt x="2113589" y="0"/>
                </a:cubicBezTo>
                <a:cubicBezTo>
                  <a:pt x="2296945" y="-57337"/>
                  <a:pt x="2701776" y="50920"/>
                  <a:pt x="2856201" y="0"/>
                </a:cubicBezTo>
                <a:cubicBezTo>
                  <a:pt x="2910855" y="217993"/>
                  <a:pt x="2808547" y="297786"/>
                  <a:pt x="2856201" y="550469"/>
                </a:cubicBezTo>
                <a:cubicBezTo>
                  <a:pt x="2903855" y="803152"/>
                  <a:pt x="2802669" y="839465"/>
                  <a:pt x="2856201" y="1045891"/>
                </a:cubicBezTo>
                <a:cubicBezTo>
                  <a:pt x="2909733" y="1252317"/>
                  <a:pt x="2839929" y="1356953"/>
                  <a:pt x="2856201" y="1596360"/>
                </a:cubicBezTo>
                <a:cubicBezTo>
                  <a:pt x="2872473" y="1835767"/>
                  <a:pt x="2843161" y="2011864"/>
                  <a:pt x="2856201" y="2201875"/>
                </a:cubicBezTo>
                <a:cubicBezTo>
                  <a:pt x="2869241" y="2391886"/>
                  <a:pt x="2849063" y="2422023"/>
                  <a:pt x="2856201" y="2587203"/>
                </a:cubicBezTo>
                <a:cubicBezTo>
                  <a:pt x="2863339" y="2752383"/>
                  <a:pt x="2842092" y="2785200"/>
                  <a:pt x="2856201" y="2972532"/>
                </a:cubicBezTo>
                <a:cubicBezTo>
                  <a:pt x="2870310" y="3159864"/>
                  <a:pt x="2830249" y="3216382"/>
                  <a:pt x="2856201" y="3412907"/>
                </a:cubicBezTo>
                <a:cubicBezTo>
                  <a:pt x="2882153" y="3609433"/>
                  <a:pt x="2809456" y="3837772"/>
                  <a:pt x="2856201" y="4073469"/>
                </a:cubicBezTo>
                <a:cubicBezTo>
                  <a:pt x="2902946" y="4309166"/>
                  <a:pt x="2819715" y="4432223"/>
                  <a:pt x="2856201" y="4623938"/>
                </a:cubicBezTo>
                <a:cubicBezTo>
                  <a:pt x="2892687" y="4815653"/>
                  <a:pt x="2810982" y="4842292"/>
                  <a:pt x="2856201" y="5009266"/>
                </a:cubicBezTo>
                <a:cubicBezTo>
                  <a:pt x="2901420" y="5176240"/>
                  <a:pt x="2848334" y="5338965"/>
                  <a:pt x="2856201" y="5504688"/>
                </a:cubicBezTo>
                <a:cubicBezTo>
                  <a:pt x="2750115" y="5505453"/>
                  <a:pt x="2554611" y="5489733"/>
                  <a:pt x="2370647" y="5504688"/>
                </a:cubicBezTo>
                <a:cubicBezTo>
                  <a:pt x="2186683" y="5519643"/>
                  <a:pt x="2009907" y="5456895"/>
                  <a:pt x="1799407" y="5504688"/>
                </a:cubicBezTo>
                <a:cubicBezTo>
                  <a:pt x="1588907" y="5552481"/>
                  <a:pt x="1443884" y="5454585"/>
                  <a:pt x="1285290" y="5504688"/>
                </a:cubicBezTo>
                <a:cubicBezTo>
                  <a:pt x="1126696" y="5554791"/>
                  <a:pt x="870212" y="5502661"/>
                  <a:pt x="714050" y="5504688"/>
                </a:cubicBezTo>
                <a:cubicBezTo>
                  <a:pt x="557888" y="5506715"/>
                  <a:pt x="328808" y="5430554"/>
                  <a:pt x="0" y="5504688"/>
                </a:cubicBezTo>
                <a:cubicBezTo>
                  <a:pt x="-16511" y="5366905"/>
                  <a:pt x="24468" y="5238263"/>
                  <a:pt x="0" y="5119360"/>
                </a:cubicBezTo>
                <a:cubicBezTo>
                  <a:pt x="-24468" y="5000457"/>
                  <a:pt x="22217" y="4847026"/>
                  <a:pt x="0" y="4678985"/>
                </a:cubicBezTo>
                <a:cubicBezTo>
                  <a:pt x="-22217" y="4510944"/>
                  <a:pt x="16281" y="4408825"/>
                  <a:pt x="0" y="4293657"/>
                </a:cubicBezTo>
                <a:cubicBezTo>
                  <a:pt x="-16281" y="4178489"/>
                  <a:pt x="13191" y="3836030"/>
                  <a:pt x="0" y="3688141"/>
                </a:cubicBezTo>
                <a:cubicBezTo>
                  <a:pt x="-13191" y="3540252"/>
                  <a:pt x="33520" y="3390376"/>
                  <a:pt x="0" y="3137672"/>
                </a:cubicBezTo>
                <a:cubicBezTo>
                  <a:pt x="-33520" y="2884968"/>
                  <a:pt x="56265" y="2649490"/>
                  <a:pt x="0" y="2477110"/>
                </a:cubicBezTo>
                <a:cubicBezTo>
                  <a:pt x="-56265" y="2304730"/>
                  <a:pt x="36021" y="2199246"/>
                  <a:pt x="0" y="2091781"/>
                </a:cubicBezTo>
                <a:cubicBezTo>
                  <a:pt x="-36021" y="1984316"/>
                  <a:pt x="12700" y="1732594"/>
                  <a:pt x="0" y="1541313"/>
                </a:cubicBezTo>
                <a:cubicBezTo>
                  <a:pt x="-12700" y="1350032"/>
                  <a:pt x="36695" y="1274780"/>
                  <a:pt x="0" y="1100938"/>
                </a:cubicBezTo>
                <a:cubicBezTo>
                  <a:pt x="-36695" y="927096"/>
                  <a:pt x="32535" y="820633"/>
                  <a:pt x="0" y="715609"/>
                </a:cubicBezTo>
                <a:cubicBezTo>
                  <a:pt x="-32535" y="610585"/>
                  <a:pt x="67433" y="328260"/>
                  <a:pt x="0" y="0"/>
                </a:cubicBezTo>
                <a:close/>
              </a:path>
            </a:pathLst>
          </a:custGeom>
          <a:solidFill>
            <a:schemeClr val="bg2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140369002">
                  <ask:type>
                    <ask:lineSketchScribble/>
                  </ask:type>
                </ask:lineSketchStyleProps>
              </a:ext>
            </a:extLst>
          </a:ln>
        </p:spPr>
        <p:txBody>
          <a:bodyPr>
            <a:normAutofit/>
          </a:bodyPr>
          <a:lstStyle/>
          <a:p>
            <a:r>
              <a:rPr lang="en-US" sz="4000" dirty="0"/>
              <a:t>MULTIPLE SOURCES REQUIRED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D84EFE8-C53A-44C4-B289-D1B42CF690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5400000">
            <a:off x="4508938" y="-4508938"/>
            <a:ext cx="126124" cy="9144000"/>
          </a:xfrm>
          <a:prstGeom prst="rect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B65F437-1D1F-4212-A3B0-05E58DCDC4A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5123151"/>
              </p:ext>
            </p:extLst>
          </p:nvPr>
        </p:nvGraphicFramePr>
        <p:xfrm>
          <a:off x="3819906" y="620392"/>
          <a:ext cx="469773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838381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149646" y="554152"/>
            <a:ext cx="4306641" cy="574218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3804" y="1289765"/>
            <a:ext cx="2738325" cy="4270963"/>
          </a:xfrm>
        </p:spPr>
        <p:txBody>
          <a:bodyPr anchor="ctr">
            <a:normAutofit/>
          </a:bodyPr>
          <a:lstStyle/>
          <a:p>
            <a:r>
              <a:rPr lang="en-US" sz="4900" dirty="0">
                <a:solidFill>
                  <a:srgbClr val="FFFFFF"/>
                </a:solidFill>
              </a:rPr>
              <a:t>PARENT IS A GREAT SOURCE</a:t>
            </a:r>
          </a:p>
        </p:txBody>
      </p:sp>
      <p:sp>
        <p:nvSpPr>
          <p:cNvPr id="12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842619" y="374394"/>
            <a:ext cx="128637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2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412581" y="1084507"/>
            <a:ext cx="118159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2924" y="518400"/>
            <a:ext cx="3578706" cy="5837949"/>
          </a:xfrm>
          <a:solidFill>
            <a:schemeClr val="bg2"/>
          </a:solidFill>
          <a:ln w="57150">
            <a:solidFill>
              <a:schemeClr val="tx1"/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anchor="ctr">
            <a:normAutofit/>
          </a:bodyPr>
          <a:lstStyle/>
          <a:p>
            <a:endParaRPr lang="en-US" sz="1700" dirty="0">
              <a:solidFill>
                <a:schemeClr val="tx1">
                  <a:alpha val="80000"/>
                </a:schemeClr>
              </a:solidFill>
              <a:hlinkClick r:id="rId2"/>
            </a:endParaRPr>
          </a:p>
          <a:p>
            <a:r>
              <a:rPr lang="en-US" sz="1700" dirty="0">
                <a:solidFill>
                  <a:schemeClr val="tx1">
                    <a:alpha val="80000"/>
                  </a:schemeClr>
                </a:solidFill>
                <a:hlinkClick r:id="rId2"/>
              </a:rPr>
              <a:t>https://www.washk12.org/images/departments/student_services/504/section504parentguardianinput.pdf</a:t>
            </a:r>
            <a:endParaRPr lang="en-US" sz="1700" dirty="0">
              <a:solidFill>
                <a:schemeClr val="tx1">
                  <a:alpha val="80000"/>
                </a:schemeClr>
              </a:solidFill>
            </a:endParaRPr>
          </a:p>
          <a:p>
            <a:endParaRPr lang="en-US" sz="1700" dirty="0">
              <a:solidFill>
                <a:schemeClr val="tx1">
                  <a:alpha val="80000"/>
                </a:schemeClr>
              </a:solidFill>
            </a:endParaRPr>
          </a:p>
          <a:p>
            <a:r>
              <a:rPr lang="en-US" sz="4800" dirty="0">
                <a:solidFill>
                  <a:schemeClr val="tx1">
                    <a:alpha val="80000"/>
                  </a:schemeClr>
                </a:solidFill>
              </a:rPr>
              <a:t>DATA drives the TEAM decision</a:t>
            </a:r>
          </a:p>
        </p:txBody>
      </p:sp>
      <p:sp>
        <p:nvSpPr>
          <p:cNvPr id="16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4077410" y="5751820"/>
            <a:ext cx="84319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/>
        </p:nvCxnSpPr>
        <p:spPr>
          <a:xfrm>
            <a:off x="8689621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65111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555" y="620392"/>
            <a:ext cx="2856201" cy="5504688"/>
          </a:xfrm>
          <a:custGeom>
            <a:avLst/>
            <a:gdLst>
              <a:gd name="connsiteX0" fmla="*/ 0 w 2856201"/>
              <a:gd name="connsiteY0" fmla="*/ 0 h 5504688"/>
              <a:gd name="connsiteX1" fmla="*/ 599802 w 2856201"/>
              <a:gd name="connsiteY1" fmla="*/ 0 h 5504688"/>
              <a:gd name="connsiteX2" fmla="*/ 1085356 w 2856201"/>
              <a:gd name="connsiteY2" fmla="*/ 0 h 5504688"/>
              <a:gd name="connsiteX3" fmla="*/ 1599473 w 2856201"/>
              <a:gd name="connsiteY3" fmla="*/ 0 h 5504688"/>
              <a:gd name="connsiteX4" fmla="*/ 2142151 w 2856201"/>
              <a:gd name="connsiteY4" fmla="*/ 0 h 5504688"/>
              <a:gd name="connsiteX5" fmla="*/ 2856201 w 2856201"/>
              <a:gd name="connsiteY5" fmla="*/ 0 h 5504688"/>
              <a:gd name="connsiteX6" fmla="*/ 2856201 w 2856201"/>
              <a:gd name="connsiteY6" fmla="*/ 440375 h 5504688"/>
              <a:gd name="connsiteX7" fmla="*/ 2856201 w 2856201"/>
              <a:gd name="connsiteY7" fmla="*/ 825703 h 5504688"/>
              <a:gd name="connsiteX8" fmla="*/ 2856201 w 2856201"/>
              <a:gd name="connsiteY8" fmla="*/ 1486266 h 5504688"/>
              <a:gd name="connsiteX9" fmla="*/ 2856201 w 2856201"/>
              <a:gd name="connsiteY9" fmla="*/ 2146828 h 5504688"/>
              <a:gd name="connsiteX10" fmla="*/ 2856201 w 2856201"/>
              <a:gd name="connsiteY10" fmla="*/ 2532156 h 5504688"/>
              <a:gd name="connsiteX11" fmla="*/ 2856201 w 2856201"/>
              <a:gd name="connsiteY11" fmla="*/ 2972532 h 5504688"/>
              <a:gd name="connsiteX12" fmla="*/ 2856201 w 2856201"/>
              <a:gd name="connsiteY12" fmla="*/ 3578047 h 5504688"/>
              <a:gd name="connsiteX13" fmla="*/ 2856201 w 2856201"/>
              <a:gd name="connsiteY13" fmla="*/ 4018422 h 5504688"/>
              <a:gd name="connsiteX14" fmla="*/ 2856201 w 2856201"/>
              <a:gd name="connsiteY14" fmla="*/ 4678985 h 5504688"/>
              <a:gd name="connsiteX15" fmla="*/ 2856201 w 2856201"/>
              <a:gd name="connsiteY15" fmla="*/ 5504688 h 5504688"/>
              <a:gd name="connsiteX16" fmla="*/ 2313523 w 2856201"/>
              <a:gd name="connsiteY16" fmla="*/ 5504688 h 5504688"/>
              <a:gd name="connsiteX17" fmla="*/ 1742283 w 2856201"/>
              <a:gd name="connsiteY17" fmla="*/ 5504688 h 5504688"/>
              <a:gd name="connsiteX18" fmla="*/ 1171042 w 2856201"/>
              <a:gd name="connsiteY18" fmla="*/ 5504688 h 5504688"/>
              <a:gd name="connsiteX19" fmla="*/ 571240 w 2856201"/>
              <a:gd name="connsiteY19" fmla="*/ 5504688 h 5504688"/>
              <a:gd name="connsiteX20" fmla="*/ 0 w 2856201"/>
              <a:gd name="connsiteY20" fmla="*/ 5504688 h 5504688"/>
              <a:gd name="connsiteX21" fmla="*/ 0 w 2856201"/>
              <a:gd name="connsiteY21" fmla="*/ 5009266 h 5504688"/>
              <a:gd name="connsiteX22" fmla="*/ 0 w 2856201"/>
              <a:gd name="connsiteY22" fmla="*/ 4348704 h 5504688"/>
              <a:gd name="connsiteX23" fmla="*/ 0 w 2856201"/>
              <a:gd name="connsiteY23" fmla="*/ 3743188 h 5504688"/>
              <a:gd name="connsiteX24" fmla="*/ 0 w 2856201"/>
              <a:gd name="connsiteY24" fmla="*/ 3302813 h 5504688"/>
              <a:gd name="connsiteX25" fmla="*/ 0 w 2856201"/>
              <a:gd name="connsiteY25" fmla="*/ 2862438 h 5504688"/>
              <a:gd name="connsiteX26" fmla="*/ 0 w 2856201"/>
              <a:gd name="connsiteY26" fmla="*/ 2477110 h 5504688"/>
              <a:gd name="connsiteX27" fmla="*/ 0 w 2856201"/>
              <a:gd name="connsiteY27" fmla="*/ 2036735 h 5504688"/>
              <a:gd name="connsiteX28" fmla="*/ 0 w 2856201"/>
              <a:gd name="connsiteY28" fmla="*/ 1651406 h 5504688"/>
              <a:gd name="connsiteX29" fmla="*/ 0 w 2856201"/>
              <a:gd name="connsiteY29" fmla="*/ 1155984 h 5504688"/>
              <a:gd name="connsiteX30" fmla="*/ 0 w 2856201"/>
              <a:gd name="connsiteY30" fmla="*/ 495422 h 5504688"/>
              <a:gd name="connsiteX31" fmla="*/ 0 w 2856201"/>
              <a:gd name="connsiteY31" fmla="*/ 0 h 5504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2856201" h="5504688" fill="none" extrusionOk="0">
                <a:moveTo>
                  <a:pt x="0" y="0"/>
                </a:moveTo>
                <a:cubicBezTo>
                  <a:pt x="266934" y="-42010"/>
                  <a:pt x="477207" y="61187"/>
                  <a:pt x="599802" y="0"/>
                </a:cubicBezTo>
                <a:cubicBezTo>
                  <a:pt x="722397" y="-61187"/>
                  <a:pt x="941601" y="35669"/>
                  <a:pt x="1085356" y="0"/>
                </a:cubicBezTo>
                <a:cubicBezTo>
                  <a:pt x="1229111" y="-35669"/>
                  <a:pt x="1465713" y="37984"/>
                  <a:pt x="1599473" y="0"/>
                </a:cubicBezTo>
                <a:cubicBezTo>
                  <a:pt x="1733233" y="-37984"/>
                  <a:pt x="1916993" y="58506"/>
                  <a:pt x="2142151" y="0"/>
                </a:cubicBezTo>
                <a:cubicBezTo>
                  <a:pt x="2367309" y="-58506"/>
                  <a:pt x="2667503" y="37979"/>
                  <a:pt x="2856201" y="0"/>
                </a:cubicBezTo>
                <a:cubicBezTo>
                  <a:pt x="2857481" y="98132"/>
                  <a:pt x="2820059" y="325954"/>
                  <a:pt x="2856201" y="440375"/>
                </a:cubicBezTo>
                <a:cubicBezTo>
                  <a:pt x="2892343" y="554796"/>
                  <a:pt x="2816770" y="663124"/>
                  <a:pt x="2856201" y="825703"/>
                </a:cubicBezTo>
                <a:cubicBezTo>
                  <a:pt x="2895632" y="988282"/>
                  <a:pt x="2803238" y="1246970"/>
                  <a:pt x="2856201" y="1486266"/>
                </a:cubicBezTo>
                <a:cubicBezTo>
                  <a:pt x="2909164" y="1725562"/>
                  <a:pt x="2844346" y="1968241"/>
                  <a:pt x="2856201" y="2146828"/>
                </a:cubicBezTo>
                <a:cubicBezTo>
                  <a:pt x="2868056" y="2325415"/>
                  <a:pt x="2823828" y="2388866"/>
                  <a:pt x="2856201" y="2532156"/>
                </a:cubicBezTo>
                <a:cubicBezTo>
                  <a:pt x="2888574" y="2675446"/>
                  <a:pt x="2846726" y="2881206"/>
                  <a:pt x="2856201" y="2972532"/>
                </a:cubicBezTo>
                <a:cubicBezTo>
                  <a:pt x="2865676" y="3063858"/>
                  <a:pt x="2787416" y="3392980"/>
                  <a:pt x="2856201" y="3578047"/>
                </a:cubicBezTo>
                <a:cubicBezTo>
                  <a:pt x="2924986" y="3763114"/>
                  <a:pt x="2813723" y="3866599"/>
                  <a:pt x="2856201" y="4018422"/>
                </a:cubicBezTo>
                <a:cubicBezTo>
                  <a:pt x="2898679" y="4170246"/>
                  <a:pt x="2812700" y="4372713"/>
                  <a:pt x="2856201" y="4678985"/>
                </a:cubicBezTo>
                <a:cubicBezTo>
                  <a:pt x="2899702" y="4985257"/>
                  <a:pt x="2814889" y="5176928"/>
                  <a:pt x="2856201" y="5504688"/>
                </a:cubicBezTo>
                <a:cubicBezTo>
                  <a:pt x="2589227" y="5529200"/>
                  <a:pt x="2489792" y="5492208"/>
                  <a:pt x="2313523" y="5504688"/>
                </a:cubicBezTo>
                <a:cubicBezTo>
                  <a:pt x="2137254" y="5517168"/>
                  <a:pt x="1857896" y="5502152"/>
                  <a:pt x="1742283" y="5504688"/>
                </a:cubicBezTo>
                <a:cubicBezTo>
                  <a:pt x="1626670" y="5507224"/>
                  <a:pt x="1375658" y="5501995"/>
                  <a:pt x="1171042" y="5504688"/>
                </a:cubicBezTo>
                <a:cubicBezTo>
                  <a:pt x="966426" y="5507381"/>
                  <a:pt x="751899" y="5498095"/>
                  <a:pt x="571240" y="5504688"/>
                </a:cubicBezTo>
                <a:cubicBezTo>
                  <a:pt x="390581" y="5511281"/>
                  <a:pt x="161710" y="5438390"/>
                  <a:pt x="0" y="5504688"/>
                </a:cubicBezTo>
                <a:cubicBezTo>
                  <a:pt x="-43868" y="5261581"/>
                  <a:pt x="54533" y="5154767"/>
                  <a:pt x="0" y="5009266"/>
                </a:cubicBezTo>
                <a:cubicBezTo>
                  <a:pt x="-54533" y="4863765"/>
                  <a:pt x="36692" y="4491136"/>
                  <a:pt x="0" y="4348704"/>
                </a:cubicBezTo>
                <a:cubicBezTo>
                  <a:pt x="-36692" y="4206272"/>
                  <a:pt x="49699" y="3895307"/>
                  <a:pt x="0" y="3743188"/>
                </a:cubicBezTo>
                <a:cubicBezTo>
                  <a:pt x="-49699" y="3591069"/>
                  <a:pt x="44639" y="3450777"/>
                  <a:pt x="0" y="3302813"/>
                </a:cubicBezTo>
                <a:cubicBezTo>
                  <a:pt x="-44639" y="3154850"/>
                  <a:pt x="42674" y="2991857"/>
                  <a:pt x="0" y="2862438"/>
                </a:cubicBezTo>
                <a:cubicBezTo>
                  <a:pt x="-42674" y="2733019"/>
                  <a:pt x="45301" y="2649124"/>
                  <a:pt x="0" y="2477110"/>
                </a:cubicBezTo>
                <a:cubicBezTo>
                  <a:pt x="-45301" y="2305096"/>
                  <a:pt x="42887" y="2256779"/>
                  <a:pt x="0" y="2036735"/>
                </a:cubicBezTo>
                <a:cubicBezTo>
                  <a:pt x="-42887" y="1816692"/>
                  <a:pt x="2500" y="1780663"/>
                  <a:pt x="0" y="1651406"/>
                </a:cubicBezTo>
                <a:cubicBezTo>
                  <a:pt x="-2500" y="1522149"/>
                  <a:pt x="24023" y="1370286"/>
                  <a:pt x="0" y="1155984"/>
                </a:cubicBezTo>
                <a:cubicBezTo>
                  <a:pt x="-24023" y="941682"/>
                  <a:pt x="71400" y="719535"/>
                  <a:pt x="0" y="495422"/>
                </a:cubicBezTo>
                <a:cubicBezTo>
                  <a:pt x="-71400" y="271309"/>
                  <a:pt x="2282" y="168829"/>
                  <a:pt x="0" y="0"/>
                </a:cubicBezTo>
                <a:close/>
              </a:path>
              <a:path w="2856201" h="5504688" stroke="0" extrusionOk="0">
                <a:moveTo>
                  <a:pt x="0" y="0"/>
                </a:moveTo>
                <a:cubicBezTo>
                  <a:pt x="241335" y="-60496"/>
                  <a:pt x="330933" y="33939"/>
                  <a:pt x="571240" y="0"/>
                </a:cubicBezTo>
                <a:cubicBezTo>
                  <a:pt x="811547" y="-33939"/>
                  <a:pt x="916351" y="27431"/>
                  <a:pt x="1113918" y="0"/>
                </a:cubicBezTo>
                <a:cubicBezTo>
                  <a:pt x="1311485" y="-27431"/>
                  <a:pt x="1485597" y="67688"/>
                  <a:pt x="1742283" y="0"/>
                </a:cubicBezTo>
                <a:cubicBezTo>
                  <a:pt x="1998969" y="-67688"/>
                  <a:pt x="2063149" y="47835"/>
                  <a:pt x="2284961" y="0"/>
                </a:cubicBezTo>
                <a:cubicBezTo>
                  <a:pt x="2506773" y="-47835"/>
                  <a:pt x="2669502" y="46584"/>
                  <a:pt x="2856201" y="0"/>
                </a:cubicBezTo>
                <a:cubicBezTo>
                  <a:pt x="2861963" y="221691"/>
                  <a:pt x="2826074" y="393686"/>
                  <a:pt x="2856201" y="550469"/>
                </a:cubicBezTo>
                <a:cubicBezTo>
                  <a:pt x="2886328" y="707252"/>
                  <a:pt x="2831222" y="962870"/>
                  <a:pt x="2856201" y="1211031"/>
                </a:cubicBezTo>
                <a:cubicBezTo>
                  <a:pt x="2881180" y="1459192"/>
                  <a:pt x="2842851" y="1537603"/>
                  <a:pt x="2856201" y="1816547"/>
                </a:cubicBezTo>
                <a:cubicBezTo>
                  <a:pt x="2869551" y="2095491"/>
                  <a:pt x="2787789" y="2156352"/>
                  <a:pt x="2856201" y="2422063"/>
                </a:cubicBezTo>
                <a:cubicBezTo>
                  <a:pt x="2924613" y="2687774"/>
                  <a:pt x="2809068" y="2724214"/>
                  <a:pt x="2856201" y="2862438"/>
                </a:cubicBezTo>
                <a:cubicBezTo>
                  <a:pt x="2903334" y="3000663"/>
                  <a:pt x="2808341" y="3215346"/>
                  <a:pt x="2856201" y="3467953"/>
                </a:cubicBezTo>
                <a:cubicBezTo>
                  <a:pt x="2904061" y="3720560"/>
                  <a:pt x="2823701" y="3837898"/>
                  <a:pt x="2856201" y="4128516"/>
                </a:cubicBezTo>
                <a:cubicBezTo>
                  <a:pt x="2888701" y="4419134"/>
                  <a:pt x="2831111" y="4385277"/>
                  <a:pt x="2856201" y="4568891"/>
                </a:cubicBezTo>
                <a:cubicBezTo>
                  <a:pt x="2881291" y="4752506"/>
                  <a:pt x="2771408" y="5253152"/>
                  <a:pt x="2856201" y="5504688"/>
                </a:cubicBezTo>
                <a:cubicBezTo>
                  <a:pt x="2648863" y="5558303"/>
                  <a:pt x="2592152" y="5468195"/>
                  <a:pt x="2370647" y="5504688"/>
                </a:cubicBezTo>
                <a:cubicBezTo>
                  <a:pt x="2149142" y="5541181"/>
                  <a:pt x="1984208" y="5487733"/>
                  <a:pt x="1885093" y="5504688"/>
                </a:cubicBezTo>
                <a:cubicBezTo>
                  <a:pt x="1785978" y="5521643"/>
                  <a:pt x="1489483" y="5466452"/>
                  <a:pt x="1256728" y="5504688"/>
                </a:cubicBezTo>
                <a:cubicBezTo>
                  <a:pt x="1023974" y="5542924"/>
                  <a:pt x="828248" y="5441918"/>
                  <a:pt x="714050" y="5504688"/>
                </a:cubicBezTo>
                <a:cubicBezTo>
                  <a:pt x="599852" y="5567458"/>
                  <a:pt x="321215" y="5432520"/>
                  <a:pt x="0" y="5504688"/>
                </a:cubicBezTo>
                <a:cubicBezTo>
                  <a:pt x="-55739" y="5318504"/>
                  <a:pt x="8482" y="5036390"/>
                  <a:pt x="0" y="4899172"/>
                </a:cubicBezTo>
                <a:cubicBezTo>
                  <a:pt x="-8482" y="4761954"/>
                  <a:pt x="3401" y="4413726"/>
                  <a:pt x="0" y="4238610"/>
                </a:cubicBezTo>
                <a:cubicBezTo>
                  <a:pt x="-3401" y="4063494"/>
                  <a:pt x="562" y="3940314"/>
                  <a:pt x="0" y="3743188"/>
                </a:cubicBezTo>
                <a:cubicBezTo>
                  <a:pt x="-562" y="3546062"/>
                  <a:pt x="58767" y="3440628"/>
                  <a:pt x="0" y="3247766"/>
                </a:cubicBezTo>
                <a:cubicBezTo>
                  <a:pt x="-58767" y="3054904"/>
                  <a:pt x="10476" y="3005662"/>
                  <a:pt x="0" y="2807391"/>
                </a:cubicBezTo>
                <a:cubicBezTo>
                  <a:pt x="-10476" y="2609120"/>
                  <a:pt x="9290" y="2479764"/>
                  <a:pt x="0" y="2256922"/>
                </a:cubicBezTo>
                <a:cubicBezTo>
                  <a:pt x="-9290" y="2034080"/>
                  <a:pt x="22218" y="2002823"/>
                  <a:pt x="0" y="1761500"/>
                </a:cubicBezTo>
                <a:cubicBezTo>
                  <a:pt x="-22218" y="1520177"/>
                  <a:pt x="23245" y="1402046"/>
                  <a:pt x="0" y="1100938"/>
                </a:cubicBezTo>
                <a:cubicBezTo>
                  <a:pt x="-23245" y="799830"/>
                  <a:pt x="20627" y="749564"/>
                  <a:pt x="0" y="605516"/>
                </a:cubicBezTo>
                <a:cubicBezTo>
                  <a:pt x="-20627" y="461468"/>
                  <a:pt x="41516" y="296954"/>
                  <a:pt x="0" y="0"/>
                </a:cubicBezTo>
                <a:close/>
              </a:path>
            </a:pathLst>
          </a:custGeom>
          <a:solidFill>
            <a:schemeClr val="bg2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199106315">
                  <ask:type>
                    <ask:lineSketchScribble/>
                  </ask:type>
                </ask:lineSketchStyleProps>
              </a:ext>
            </a:extLst>
          </a:ln>
        </p:spPr>
        <p:txBody>
          <a:bodyPr>
            <a:normAutofit/>
          </a:bodyPr>
          <a:lstStyle/>
          <a:p>
            <a:r>
              <a:rPr lang="en-US" dirty="0"/>
              <a:t>MEDICAL DATA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D84EFE8-C53A-44C4-B289-D1B42CF690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5400000">
            <a:off x="4508938" y="-4508938"/>
            <a:ext cx="126124" cy="9144000"/>
          </a:xfrm>
          <a:prstGeom prst="rect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BDF5A53-D270-4FFD-AA3C-9FB18AE41C5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315540"/>
              </p:ext>
            </p:extLst>
          </p:nvPr>
        </p:nvGraphicFramePr>
        <p:xfrm>
          <a:off x="3819906" y="620392"/>
          <a:ext cx="469773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127995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3125454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274F8D0-5096-4313-BE7B-AB35B34173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125" y="1153572"/>
            <a:ext cx="2400300" cy="4461163"/>
          </a:xfrm>
        </p:spPr>
        <p:txBody>
          <a:bodyPr>
            <a:normAutofit/>
          </a:bodyPr>
          <a:lstStyle/>
          <a:p>
            <a:r>
              <a:rPr lang="en-US" sz="3700" dirty="0">
                <a:solidFill>
                  <a:srgbClr val="FFFFFF"/>
                </a:solidFill>
              </a:rPr>
              <a:t>MEDICAL DATA AND ADHD</a:t>
            </a:r>
          </a:p>
        </p:txBody>
      </p:sp>
      <p:sp>
        <p:nvSpPr>
          <p:cNvPr id="23" name="Arc 22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V="1">
            <a:off x="5662801" y="2455479"/>
            <a:ext cx="3062575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95242-B245-48B6-9FBF-7AA247EBE6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5481" y="591344"/>
            <a:ext cx="5179868" cy="5585619"/>
          </a:xfrm>
          <a:custGeom>
            <a:avLst/>
            <a:gdLst>
              <a:gd name="connsiteX0" fmla="*/ 0 w 5179868"/>
              <a:gd name="connsiteY0" fmla="*/ 0 h 5585619"/>
              <a:gd name="connsiteX1" fmla="*/ 471944 w 5179868"/>
              <a:gd name="connsiteY1" fmla="*/ 0 h 5585619"/>
              <a:gd name="connsiteX2" fmla="*/ 1047484 w 5179868"/>
              <a:gd name="connsiteY2" fmla="*/ 0 h 5585619"/>
              <a:gd name="connsiteX3" fmla="*/ 1467629 w 5179868"/>
              <a:gd name="connsiteY3" fmla="*/ 0 h 5585619"/>
              <a:gd name="connsiteX4" fmla="*/ 1939573 w 5179868"/>
              <a:gd name="connsiteY4" fmla="*/ 0 h 5585619"/>
              <a:gd name="connsiteX5" fmla="*/ 2463315 w 5179868"/>
              <a:gd name="connsiteY5" fmla="*/ 0 h 5585619"/>
              <a:gd name="connsiteX6" fmla="*/ 3142453 w 5179868"/>
              <a:gd name="connsiteY6" fmla="*/ 0 h 5585619"/>
              <a:gd name="connsiteX7" fmla="*/ 3821592 w 5179868"/>
              <a:gd name="connsiteY7" fmla="*/ 0 h 5585619"/>
              <a:gd name="connsiteX8" fmla="*/ 4241736 w 5179868"/>
              <a:gd name="connsiteY8" fmla="*/ 0 h 5585619"/>
              <a:gd name="connsiteX9" fmla="*/ 5179868 w 5179868"/>
              <a:gd name="connsiteY9" fmla="*/ 0 h 5585619"/>
              <a:gd name="connsiteX10" fmla="*/ 5179868 w 5179868"/>
              <a:gd name="connsiteY10" fmla="*/ 670274 h 5585619"/>
              <a:gd name="connsiteX11" fmla="*/ 5179868 w 5179868"/>
              <a:gd name="connsiteY11" fmla="*/ 1172980 h 5585619"/>
              <a:gd name="connsiteX12" fmla="*/ 5179868 w 5179868"/>
              <a:gd name="connsiteY12" fmla="*/ 1619830 h 5585619"/>
              <a:gd name="connsiteX13" fmla="*/ 5179868 w 5179868"/>
              <a:gd name="connsiteY13" fmla="*/ 2178391 h 5585619"/>
              <a:gd name="connsiteX14" fmla="*/ 5179868 w 5179868"/>
              <a:gd name="connsiteY14" fmla="*/ 2848666 h 5585619"/>
              <a:gd name="connsiteX15" fmla="*/ 5179868 w 5179868"/>
              <a:gd name="connsiteY15" fmla="*/ 3463084 h 5585619"/>
              <a:gd name="connsiteX16" fmla="*/ 5179868 w 5179868"/>
              <a:gd name="connsiteY16" fmla="*/ 4133358 h 5585619"/>
              <a:gd name="connsiteX17" fmla="*/ 5179868 w 5179868"/>
              <a:gd name="connsiteY17" fmla="*/ 4803632 h 5585619"/>
              <a:gd name="connsiteX18" fmla="*/ 5179868 w 5179868"/>
              <a:gd name="connsiteY18" fmla="*/ 5585619 h 5585619"/>
              <a:gd name="connsiteX19" fmla="*/ 4656126 w 5179868"/>
              <a:gd name="connsiteY19" fmla="*/ 5585619 h 5585619"/>
              <a:gd name="connsiteX20" fmla="*/ 4184182 w 5179868"/>
              <a:gd name="connsiteY20" fmla="*/ 5585619 h 5585619"/>
              <a:gd name="connsiteX21" fmla="*/ 3608641 w 5179868"/>
              <a:gd name="connsiteY21" fmla="*/ 5585619 h 5585619"/>
              <a:gd name="connsiteX22" fmla="*/ 3033100 w 5179868"/>
              <a:gd name="connsiteY22" fmla="*/ 5585619 h 5585619"/>
              <a:gd name="connsiteX23" fmla="*/ 2561157 w 5179868"/>
              <a:gd name="connsiteY23" fmla="*/ 5585619 h 5585619"/>
              <a:gd name="connsiteX24" fmla="*/ 2037415 w 5179868"/>
              <a:gd name="connsiteY24" fmla="*/ 5585619 h 5585619"/>
              <a:gd name="connsiteX25" fmla="*/ 1565471 w 5179868"/>
              <a:gd name="connsiteY25" fmla="*/ 5585619 h 5585619"/>
              <a:gd name="connsiteX26" fmla="*/ 886333 w 5179868"/>
              <a:gd name="connsiteY26" fmla="*/ 5585619 h 5585619"/>
              <a:gd name="connsiteX27" fmla="*/ 0 w 5179868"/>
              <a:gd name="connsiteY27" fmla="*/ 5585619 h 5585619"/>
              <a:gd name="connsiteX28" fmla="*/ 0 w 5179868"/>
              <a:gd name="connsiteY28" fmla="*/ 5138769 h 5585619"/>
              <a:gd name="connsiteX29" fmla="*/ 0 w 5179868"/>
              <a:gd name="connsiteY29" fmla="*/ 4580208 h 5585619"/>
              <a:gd name="connsiteX30" fmla="*/ 0 w 5179868"/>
              <a:gd name="connsiteY30" fmla="*/ 3965789 h 5585619"/>
              <a:gd name="connsiteX31" fmla="*/ 0 w 5179868"/>
              <a:gd name="connsiteY31" fmla="*/ 3407228 h 5585619"/>
              <a:gd name="connsiteX32" fmla="*/ 0 w 5179868"/>
              <a:gd name="connsiteY32" fmla="*/ 2736953 h 5585619"/>
              <a:gd name="connsiteX33" fmla="*/ 0 w 5179868"/>
              <a:gd name="connsiteY33" fmla="*/ 2345960 h 5585619"/>
              <a:gd name="connsiteX34" fmla="*/ 0 w 5179868"/>
              <a:gd name="connsiteY34" fmla="*/ 1954967 h 5585619"/>
              <a:gd name="connsiteX35" fmla="*/ 0 w 5179868"/>
              <a:gd name="connsiteY35" fmla="*/ 1340549 h 5585619"/>
              <a:gd name="connsiteX36" fmla="*/ 0 w 5179868"/>
              <a:gd name="connsiteY36" fmla="*/ 726130 h 5585619"/>
              <a:gd name="connsiteX37" fmla="*/ 0 w 5179868"/>
              <a:gd name="connsiteY37" fmla="*/ 0 h 55856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5179868" h="5585619" fill="none" extrusionOk="0">
                <a:moveTo>
                  <a:pt x="0" y="0"/>
                </a:moveTo>
                <a:cubicBezTo>
                  <a:pt x="148233" y="-14246"/>
                  <a:pt x="330182" y="43873"/>
                  <a:pt x="471944" y="0"/>
                </a:cubicBezTo>
                <a:cubicBezTo>
                  <a:pt x="613706" y="-43873"/>
                  <a:pt x="896401" y="53550"/>
                  <a:pt x="1047484" y="0"/>
                </a:cubicBezTo>
                <a:cubicBezTo>
                  <a:pt x="1198567" y="-53550"/>
                  <a:pt x="1276828" y="41542"/>
                  <a:pt x="1467629" y="0"/>
                </a:cubicBezTo>
                <a:cubicBezTo>
                  <a:pt x="1658430" y="-41542"/>
                  <a:pt x="1761712" y="7757"/>
                  <a:pt x="1939573" y="0"/>
                </a:cubicBezTo>
                <a:cubicBezTo>
                  <a:pt x="2117434" y="-7757"/>
                  <a:pt x="2215350" y="38920"/>
                  <a:pt x="2463315" y="0"/>
                </a:cubicBezTo>
                <a:cubicBezTo>
                  <a:pt x="2711280" y="-38920"/>
                  <a:pt x="2983597" y="72969"/>
                  <a:pt x="3142453" y="0"/>
                </a:cubicBezTo>
                <a:cubicBezTo>
                  <a:pt x="3301309" y="-72969"/>
                  <a:pt x="3532077" y="38455"/>
                  <a:pt x="3821592" y="0"/>
                </a:cubicBezTo>
                <a:cubicBezTo>
                  <a:pt x="4111107" y="-38455"/>
                  <a:pt x="4039567" y="15469"/>
                  <a:pt x="4241736" y="0"/>
                </a:cubicBezTo>
                <a:cubicBezTo>
                  <a:pt x="4443905" y="-15469"/>
                  <a:pt x="4978338" y="11420"/>
                  <a:pt x="5179868" y="0"/>
                </a:cubicBezTo>
                <a:cubicBezTo>
                  <a:pt x="5202232" y="160548"/>
                  <a:pt x="5159111" y="411164"/>
                  <a:pt x="5179868" y="670274"/>
                </a:cubicBezTo>
                <a:cubicBezTo>
                  <a:pt x="5200625" y="929384"/>
                  <a:pt x="5179791" y="1005712"/>
                  <a:pt x="5179868" y="1172980"/>
                </a:cubicBezTo>
                <a:cubicBezTo>
                  <a:pt x="5179945" y="1340248"/>
                  <a:pt x="5141156" y="1428277"/>
                  <a:pt x="5179868" y="1619830"/>
                </a:cubicBezTo>
                <a:cubicBezTo>
                  <a:pt x="5218580" y="1811383"/>
                  <a:pt x="5178889" y="2028060"/>
                  <a:pt x="5179868" y="2178391"/>
                </a:cubicBezTo>
                <a:cubicBezTo>
                  <a:pt x="5180847" y="2328722"/>
                  <a:pt x="5105308" y="2522325"/>
                  <a:pt x="5179868" y="2848666"/>
                </a:cubicBezTo>
                <a:cubicBezTo>
                  <a:pt x="5254428" y="3175008"/>
                  <a:pt x="5179757" y="3281418"/>
                  <a:pt x="5179868" y="3463084"/>
                </a:cubicBezTo>
                <a:cubicBezTo>
                  <a:pt x="5179979" y="3644750"/>
                  <a:pt x="5109350" y="3848000"/>
                  <a:pt x="5179868" y="4133358"/>
                </a:cubicBezTo>
                <a:cubicBezTo>
                  <a:pt x="5250386" y="4418716"/>
                  <a:pt x="5158634" y="4610101"/>
                  <a:pt x="5179868" y="4803632"/>
                </a:cubicBezTo>
                <a:cubicBezTo>
                  <a:pt x="5201102" y="4997163"/>
                  <a:pt x="5170544" y="5333937"/>
                  <a:pt x="5179868" y="5585619"/>
                </a:cubicBezTo>
                <a:cubicBezTo>
                  <a:pt x="4942283" y="5624526"/>
                  <a:pt x="4830339" y="5559907"/>
                  <a:pt x="4656126" y="5585619"/>
                </a:cubicBezTo>
                <a:cubicBezTo>
                  <a:pt x="4481913" y="5611331"/>
                  <a:pt x="4406337" y="5562274"/>
                  <a:pt x="4184182" y="5585619"/>
                </a:cubicBezTo>
                <a:cubicBezTo>
                  <a:pt x="3962027" y="5608964"/>
                  <a:pt x="3739615" y="5559261"/>
                  <a:pt x="3608641" y="5585619"/>
                </a:cubicBezTo>
                <a:cubicBezTo>
                  <a:pt x="3477667" y="5611977"/>
                  <a:pt x="3318865" y="5536666"/>
                  <a:pt x="3033100" y="5585619"/>
                </a:cubicBezTo>
                <a:cubicBezTo>
                  <a:pt x="2747335" y="5634572"/>
                  <a:pt x="2767044" y="5562614"/>
                  <a:pt x="2561157" y="5585619"/>
                </a:cubicBezTo>
                <a:cubicBezTo>
                  <a:pt x="2355270" y="5608624"/>
                  <a:pt x="2218069" y="5544045"/>
                  <a:pt x="2037415" y="5585619"/>
                </a:cubicBezTo>
                <a:cubicBezTo>
                  <a:pt x="1856761" y="5627193"/>
                  <a:pt x="1793449" y="5580179"/>
                  <a:pt x="1565471" y="5585619"/>
                </a:cubicBezTo>
                <a:cubicBezTo>
                  <a:pt x="1337493" y="5591059"/>
                  <a:pt x="1051450" y="5523483"/>
                  <a:pt x="886333" y="5585619"/>
                </a:cubicBezTo>
                <a:cubicBezTo>
                  <a:pt x="721216" y="5647755"/>
                  <a:pt x="421155" y="5492950"/>
                  <a:pt x="0" y="5585619"/>
                </a:cubicBezTo>
                <a:cubicBezTo>
                  <a:pt x="-26470" y="5464541"/>
                  <a:pt x="43513" y="5277197"/>
                  <a:pt x="0" y="5138769"/>
                </a:cubicBezTo>
                <a:cubicBezTo>
                  <a:pt x="-43513" y="5000341"/>
                  <a:pt x="19939" y="4701571"/>
                  <a:pt x="0" y="4580208"/>
                </a:cubicBezTo>
                <a:cubicBezTo>
                  <a:pt x="-19939" y="4458845"/>
                  <a:pt x="52121" y="4127217"/>
                  <a:pt x="0" y="3965789"/>
                </a:cubicBezTo>
                <a:cubicBezTo>
                  <a:pt x="-52121" y="3804361"/>
                  <a:pt x="6877" y="3558226"/>
                  <a:pt x="0" y="3407228"/>
                </a:cubicBezTo>
                <a:cubicBezTo>
                  <a:pt x="-6877" y="3256230"/>
                  <a:pt x="51357" y="3008733"/>
                  <a:pt x="0" y="2736953"/>
                </a:cubicBezTo>
                <a:cubicBezTo>
                  <a:pt x="-51357" y="2465173"/>
                  <a:pt x="44153" y="2526750"/>
                  <a:pt x="0" y="2345960"/>
                </a:cubicBezTo>
                <a:cubicBezTo>
                  <a:pt x="-44153" y="2165170"/>
                  <a:pt x="6978" y="2149646"/>
                  <a:pt x="0" y="1954967"/>
                </a:cubicBezTo>
                <a:cubicBezTo>
                  <a:pt x="-6978" y="1760288"/>
                  <a:pt x="49988" y="1548713"/>
                  <a:pt x="0" y="1340549"/>
                </a:cubicBezTo>
                <a:cubicBezTo>
                  <a:pt x="-49988" y="1132385"/>
                  <a:pt x="42021" y="977169"/>
                  <a:pt x="0" y="726130"/>
                </a:cubicBezTo>
                <a:cubicBezTo>
                  <a:pt x="-42021" y="475091"/>
                  <a:pt x="48839" y="223268"/>
                  <a:pt x="0" y="0"/>
                </a:cubicBezTo>
                <a:close/>
              </a:path>
              <a:path w="5179868" h="5585619" stroke="0" extrusionOk="0">
                <a:moveTo>
                  <a:pt x="0" y="0"/>
                </a:moveTo>
                <a:cubicBezTo>
                  <a:pt x="200137" y="-3630"/>
                  <a:pt x="326137" y="1454"/>
                  <a:pt x="523742" y="0"/>
                </a:cubicBezTo>
                <a:cubicBezTo>
                  <a:pt x="721347" y="-1454"/>
                  <a:pt x="869741" y="2838"/>
                  <a:pt x="995686" y="0"/>
                </a:cubicBezTo>
                <a:cubicBezTo>
                  <a:pt x="1121631" y="-2838"/>
                  <a:pt x="1335295" y="22088"/>
                  <a:pt x="1571227" y="0"/>
                </a:cubicBezTo>
                <a:cubicBezTo>
                  <a:pt x="1807159" y="-22088"/>
                  <a:pt x="2057155" y="42450"/>
                  <a:pt x="2250365" y="0"/>
                </a:cubicBezTo>
                <a:cubicBezTo>
                  <a:pt x="2443575" y="-42450"/>
                  <a:pt x="2487823" y="37469"/>
                  <a:pt x="2670510" y="0"/>
                </a:cubicBezTo>
                <a:cubicBezTo>
                  <a:pt x="2853198" y="-37469"/>
                  <a:pt x="3027437" y="12959"/>
                  <a:pt x="3297849" y="0"/>
                </a:cubicBezTo>
                <a:cubicBezTo>
                  <a:pt x="3568261" y="-12959"/>
                  <a:pt x="3682611" y="3769"/>
                  <a:pt x="3976988" y="0"/>
                </a:cubicBezTo>
                <a:cubicBezTo>
                  <a:pt x="4271365" y="-3769"/>
                  <a:pt x="4315205" y="60705"/>
                  <a:pt x="4552528" y="0"/>
                </a:cubicBezTo>
                <a:cubicBezTo>
                  <a:pt x="4789851" y="-60705"/>
                  <a:pt x="4915749" y="40272"/>
                  <a:pt x="5179868" y="0"/>
                </a:cubicBezTo>
                <a:cubicBezTo>
                  <a:pt x="5184175" y="122635"/>
                  <a:pt x="5130393" y="351634"/>
                  <a:pt x="5179868" y="446850"/>
                </a:cubicBezTo>
                <a:cubicBezTo>
                  <a:pt x="5229343" y="542066"/>
                  <a:pt x="5173296" y="703820"/>
                  <a:pt x="5179868" y="837843"/>
                </a:cubicBezTo>
                <a:cubicBezTo>
                  <a:pt x="5186440" y="971866"/>
                  <a:pt x="5161973" y="1145601"/>
                  <a:pt x="5179868" y="1228836"/>
                </a:cubicBezTo>
                <a:cubicBezTo>
                  <a:pt x="5197763" y="1312071"/>
                  <a:pt x="5167364" y="1634380"/>
                  <a:pt x="5179868" y="1843254"/>
                </a:cubicBezTo>
                <a:cubicBezTo>
                  <a:pt x="5192372" y="2052128"/>
                  <a:pt x="5167633" y="2182566"/>
                  <a:pt x="5179868" y="2401816"/>
                </a:cubicBezTo>
                <a:cubicBezTo>
                  <a:pt x="5192103" y="2621066"/>
                  <a:pt x="5170741" y="2654929"/>
                  <a:pt x="5179868" y="2904522"/>
                </a:cubicBezTo>
                <a:cubicBezTo>
                  <a:pt x="5188995" y="3154115"/>
                  <a:pt x="5153054" y="3131794"/>
                  <a:pt x="5179868" y="3295515"/>
                </a:cubicBezTo>
                <a:cubicBezTo>
                  <a:pt x="5206682" y="3459236"/>
                  <a:pt x="5148734" y="3763110"/>
                  <a:pt x="5179868" y="3909933"/>
                </a:cubicBezTo>
                <a:cubicBezTo>
                  <a:pt x="5211002" y="4056756"/>
                  <a:pt x="5140569" y="4174291"/>
                  <a:pt x="5179868" y="4300927"/>
                </a:cubicBezTo>
                <a:cubicBezTo>
                  <a:pt x="5219167" y="4427563"/>
                  <a:pt x="5166545" y="4609777"/>
                  <a:pt x="5179868" y="4747776"/>
                </a:cubicBezTo>
                <a:cubicBezTo>
                  <a:pt x="5193191" y="4885775"/>
                  <a:pt x="5093312" y="5283780"/>
                  <a:pt x="5179868" y="5585619"/>
                </a:cubicBezTo>
                <a:cubicBezTo>
                  <a:pt x="4951062" y="5649262"/>
                  <a:pt x="4671763" y="5535640"/>
                  <a:pt x="4500730" y="5585619"/>
                </a:cubicBezTo>
                <a:cubicBezTo>
                  <a:pt x="4329697" y="5635598"/>
                  <a:pt x="4094950" y="5542356"/>
                  <a:pt x="3925189" y="5585619"/>
                </a:cubicBezTo>
                <a:cubicBezTo>
                  <a:pt x="3755428" y="5628882"/>
                  <a:pt x="3628830" y="5527912"/>
                  <a:pt x="3401447" y="5585619"/>
                </a:cubicBezTo>
                <a:cubicBezTo>
                  <a:pt x="3174064" y="5643326"/>
                  <a:pt x="3149169" y="5551674"/>
                  <a:pt x="2981302" y="5585619"/>
                </a:cubicBezTo>
                <a:cubicBezTo>
                  <a:pt x="2813435" y="5619564"/>
                  <a:pt x="2513633" y="5568024"/>
                  <a:pt x="2353962" y="5585619"/>
                </a:cubicBezTo>
                <a:cubicBezTo>
                  <a:pt x="2194291" y="5603214"/>
                  <a:pt x="1928793" y="5577642"/>
                  <a:pt x="1674824" y="5585619"/>
                </a:cubicBezTo>
                <a:cubicBezTo>
                  <a:pt x="1420855" y="5593596"/>
                  <a:pt x="1353184" y="5567066"/>
                  <a:pt x="1099283" y="5585619"/>
                </a:cubicBezTo>
                <a:cubicBezTo>
                  <a:pt x="845382" y="5604172"/>
                  <a:pt x="643949" y="5532884"/>
                  <a:pt x="523742" y="5585619"/>
                </a:cubicBezTo>
                <a:cubicBezTo>
                  <a:pt x="403535" y="5638354"/>
                  <a:pt x="153697" y="5548149"/>
                  <a:pt x="0" y="5585619"/>
                </a:cubicBezTo>
                <a:cubicBezTo>
                  <a:pt x="-36951" y="5387242"/>
                  <a:pt x="28743" y="5329481"/>
                  <a:pt x="0" y="5082913"/>
                </a:cubicBezTo>
                <a:cubicBezTo>
                  <a:pt x="-28743" y="4836345"/>
                  <a:pt x="10757" y="4713294"/>
                  <a:pt x="0" y="4580208"/>
                </a:cubicBezTo>
                <a:cubicBezTo>
                  <a:pt x="-10757" y="4447123"/>
                  <a:pt x="42563" y="4265298"/>
                  <a:pt x="0" y="3965789"/>
                </a:cubicBezTo>
                <a:cubicBezTo>
                  <a:pt x="-42563" y="3666280"/>
                  <a:pt x="12692" y="3532013"/>
                  <a:pt x="0" y="3351371"/>
                </a:cubicBezTo>
                <a:cubicBezTo>
                  <a:pt x="-12692" y="3170729"/>
                  <a:pt x="57606" y="3009472"/>
                  <a:pt x="0" y="2792810"/>
                </a:cubicBezTo>
                <a:cubicBezTo>
                  <a:pt x="-57606" y="2576148"/>
                  <a:pt x="58103" y="2352589"/>
                  <a:pt x="0" y="2234248"/>
                </a:cubicBezTo>
                <a:cubicBezTo>
                  <a:pt x="-58103" y="2115907"/>
                  <a:pt x="4449" y="1847542"/>
                  <a:pt x="0" y="1675686"/>
                </a:cubicBezTo>
                <a:cubicBezTo>
                  <a:pt x="-4449" y="1503830"/>
                  <a:pt x="17037" y="1318477"/>
                  <a:pt x="0" y="1172980"/>
                </a:cubicBezTo>
                <a:cubicBezTo>
                  <a:pt x="-17037" y="1027483"/>
                  <a:pt x="42424" y="824804"/>
                  <a:pt x="0" y="670274"/>
                </a:cubicBezTo>
                <a:cubicBezTo>
                  <a:pt x="-42424" y="515744"/>
                  <a:pt x="62532" y="321073"/>
                  <a:pt x="0" y="0"/>
                </a:cubicBezTo>
                <a:close/>
              </a:path>
            </a:pathLst>
          </a:custGeom>
          <a:solidFill>
            <a:schemeClr val="bg2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11202513">
                  <ask:type>
                    <ask:lineSketchScribble/>
                  </ask:type>
                </ask:lineSketchStyleProps>
              </a:ext>
            </a:extLst>
          </a:ln>
        </p:spPr>
        <p:txBody>
          <a:bodyPr anchor="ctr">
            <a:normAutofit lnSpcReduction="1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1800" dirty="0"/>
              <a:t>“Diagnosis of ADHD requires a comprehensive evaluation by a licensed clinician, such as a pediatrician, psychologist, or psychiatrist with expertise in ADHD.”(National Institutes of Mental Health 2016)</a:t>
            </a:r>
          </a:p>
          <a:p>
            <a:pPr marL="0" indent="0">
              <a:lnSpc>
                <a:spcPct val="90000"/>
              </a:lnSpc>
              <a:buNone/>
            </a:pPr>
            <a:endParaRPr lang="en-US" sz="1800" dirty="0"/>
          </a:p>
          <a:p>
            <a:pPr marL="0" indent="0">
              <a:lnSpc>
                <a:spcPct val="90000"/>
              </a:lnSpc>
              <a:buNone/>
            </a:pPr>
            <a:r>
              <a:rPr lang="en-US" sz="1800" dirty="0"/>
              <a:t>Dear Colleague Resource Guide on Students with ADHD &amp; Section 504 (2016):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800" dirty="0"/>
              <a:t>“…school districts could discover necessary and helpful information from the student, the student’s parents…and professionals, such as psychologists and physicians. </a:t>
            </a:r>
          </a:p>
          <a:p>
            <a:pPr marL="0" indent="0">
              <a:lnSpc>
                <a:spcPct val="90000"/>
              </a:lnSpc>
              <a:buNone/>
            </a:pPr>
            <a:endParaRPr lang="en-US" sz="1800" dirty="0"/>
          </a:p>
          <a:p>
            <a:pPr marL="0" indent="0">
              <a:lnSpc>
                <a:spcPct val="90000"/>
              </a:lnSpc>
              <a:buNone/>
            </a:pPr>
            <a:r>
              <a:rPr lang="en-US" sz="1800" dirty="0"/>
              <a:t>Although the district could request relevant information from parents, the district </a:t>
            </a:r>
            <a:r>
              <a:rPr lang="en-US" sz="1800" b="1" dirty="0"/>
              <a:t>cannot require </a:t>
            </a:r>
            <a:r>
              <a:rPr lang="en-US" sz="1800" dirty="0"/>
              <a:t>the parent to provide certain data or information...”</a:t>
            </a:r>
          </a:p>
          <a:p>
            <a:pPr marL="0" indent="0">
              <a:lnSpc>
                <a:spcPct val="90000"/>
              </a:lnSpc>
              <a:buNone/>
            </a:pPr>
            <a:endParaRPr lang="en-US" sz="1800" dirty="0"/>
          </a:p>
          <a:p>
            <a:pPr marL="0" indent="0">
              <a:lnSpc>
                <a:spcPct val="90000"/>
              </a:lnSpc>
              <a:buNone/>
            </a:pPr>
            <a:r>
              <a:rPr lang="en-US" sz="1800" dirty="0"/>
              <a:t>“It is the district’s obligation to evaluate; it cannot shift the burden of that cost or obligation onto the parent.” </a:t>
            </a:r>
          </a:p>
        </p:txBody>
      </p:sp>
    </p:spTree>
    <p:extLst>
      <p:ext uri="{BB962C8B-B14F-4D97-AF65-F5344CB8AC3E}">
        <p14:creationId xmlns:p14="http://schemas.microsoft.com/office/powerpoint/2010/main" val="27696685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4334933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798" y="381935"/>
            <a:ext cx="3422692" cy="5974414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900" dirty="0">
                <a:solidFill>
                  <a:srgbClr val="FFFFFF"/>
                </a:solidFill>
              </a:rPr>
              <a:t>DIAGNOSIS AS A PART OF EVALUATION DATA</a:t>
            </a:r>
            <a:br>
              <a:rPr lang="en-US" sz="3900" dirty="0">
                <a:solidFill>
                  <a:srgbClr val="FFFFFF"/>
                </a:solidFill>
              </a:rPr>
            </a:br>
            <a:br>
              <a:rPr lang="en-US" sz="1600" dirty="0">
                <a:solidFill>
                  <a:srgbClr val="FFFFFF"/>
                </a:solidFill>
              </a:rPr>
            </a:br>
            <a:r>
              <a:rPr lang="en-US" sz="1600" dirty="0">
                <a:solidFill>
                  <a:srgbClr val="FFFFFF"/>
                </a:solidFill>
              </a:rPr>
              <a:t>(Teams identify impairments </a:t>
            </a:r>
            <a:br>
              <a:rPr lang="en-US" sz="1600" dirty="0">
                <a:solidFill>
                  <a:srgbClr val="FFFFFF"/>
                </a:solidFill>
              </a:rPr>
            </a:br>
            <a:r>
              <a:rPr lang="en-US" sz="1600" dirty="0">
                <a:solidFill>
                  <a:srgbClr val="FFFFFF"/>
                </a:solidFill>
              </a:rPr>
              <a:t>not diagnose)</a:t>
            </a:r>
            <a:br>
              <a:rPr lang="en-US" sz="3900" dirty="0">
                <a:solidFill>
                  <a:srgbClr val="FFFFFF"/>
                </a:solidFill>
              </a:rPr>
            </a:br>
            <a:endParaRPr lang="en-US" sz="3900" dirty="0">
              <a:solidFill>
                <a:srgbClr val="FFFFFF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74DF76-993E-44DE-AFB0-C416182ACE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/>
        </p:nvGrpSpPr>
        <p:grpSpPr>
          <a:xfrm>
            <a:off x="460420" y="554152"/>
            <a:ext cx="430632" cy="1075866"/>
            <a:chOff x="613892" y="554152"/>
            <a:chExt cx="574177" cy="1075866"/>
          </a:xfrm>
          <a:solidFill>
            <a:srgbClr val="FFFFFF"/>
          </a:solidFill>
        </p:grpSpPr>
        <p:sp>
          <p:nvSpPr>
            <p:cNvPr id="13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633061" y="554152"/>
              <a:ext cx="171515" cy="171515"/>
            </a:xfrm>
            <a:custGeom>
              <a:avLst/>
              <a:gdLst>
                <a:gd name="connsiteX0" fmla="*/ 159874 w 171515"/>
                <a:gd name="connsiteY0" fmla="*/ 74116 h 171515"/>
                <a:gd name="connsiteX1" fmla="*/ 97399 w 171515"/>
                <a:gd name="connsiteY1" fmla="*/ 74116 h 171515"/>
                <a:gd name="connsiteX2" fmla="*/ 97399 w 171515"/>
                <a:gd name="connsiteY2" fmla="*/ 11641 h 171515"/>
                <a:gd name="connsiteX3" fmla="*/ 85758 w 171515"/>
                <a:gd name="connsiteY3" fmla="*/ 0 h 171515"/>
                <a:gd name="connsiteX4" fmla="*/ 74116 w 171515"/>
                <a:gd name="connsiteY4" fmla="*/ 11641 h 171515"/>
                <a:gd name="connsiteX5" fmla="*/ 74116 w 171515"/>
                <a:gd name="connsiteY5" fmla="*/ 74116 h 171515"/>
                <a:gd name="connsiteX6" fmla="*/ 11641 w 171515"/>
                <a:gd name="connsiteY6" fmla="*/ 74116 h 171515"/>
                <a:gd name="connsiteX7" fmla="*/ 0 w 171515"/>
                <a:gd name="connsiteY7" fmla="*/ 85758 h 171515"/>
                <a:gd name="connsiteX8" fmla="*/ 11641 w 171515"/>
                <a:gd name="connsiteY8" fmla="*/ 97399 h 171515"/>
                <a:gd name="connsiteX9" fmla="*/ 74116 w 171515"/>
                <a:gd name="connsiteY9" fmla="*/ 97399 h 171515"/>
                <a:gd name="connsiteX10" fmla="*/ 74116 w 171515"/>
                <a:gd name="connsiteY10" fmla="*/ 159874 h 171515"/>
                <a:gd name="connsiteX11" fmla="*/ 85758 w 171515"/>
                <a:gd name="connsiteY11" fmla="*/ 171515 h 171515"/>
                <a:gd name="connsiteX12" fmla="*/ 97399 w 171515"/>
                <a:gd name="connsiteY12" fmla="*/ 159874 h 171515"/>
                <a:gd name="connsiteX13" fmla="*/ 97399 w 171515"/>
                <a:gd name="connsiteY13" fmla="*/ 97399 h 171515"/>
                <a:gd name="connsiteX14" fmla="*/ 159874 w 171515"/>
                <a:gd name="connsiteY14" fmla="*/ 97399 h 171515"/>
                <a:gd name="connsiteX15" fmla="*/ 171515 w 171515"/>
                <a:gd name="connsiteY15" fmla="*/ 85758 h 171515"/>
                <a:gd name="connsiteX16" fmla="*/ 159874 w 171515"/>
                <a:gd name="connsiteY16" fmla="*/ 74116 h 171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1515" h="171515">
                  <a:moveTo>
                    <a:pt x="159874" y="74116"/>
                  </a:moveTo>
                  <a:lnTo>
                    <a:pt x="97399" y="74116"/>
                  </a:lnTo>
                  <a:lnTo>
                    <a:pt x="97399" y="11641"/>
                  </a:lnTo>
                  <a:cubicBezTo>
                    <a:pt x="97399" y="5212"/>
                    <a:pt x="92187" y="0"/>
                    <a:pt x="85758" y="0"/>
                  </a:cubicBezTo>
                  <a:cubicBezTo>
                    <a:pt x="79328" y="0"/>
                    <a:pt x="74116" y="5212"/>
                    <a:pt x="74116" y="11641"/>
                  </a:cubicBezTo>
                  <a:lnTo>
                    <a:pt x="74116" y="74116"/>
                  </a:lnTo>
                  <a:lnTo>
                    <a:pt x="11641" y="74116"/>
                  </a:lnTo>
                  <a:cubicBezTo>
                    <a:pt x="5212" y="74116"/>
                    <a:pt x="0" y="79328"/>
                    <a:pt x="0" y="85758"/>
                  </a:cubicBezTo>
                  <a:cubicBezTo>
                    <a:pt x="0" y="92187"/>
                    <a:pt x="5212" y="97399"/>
                    <a:pt x="11641" y="97399"/>
                  </a:cubicBezTo>
                  <a:lnTo>
                    <a:pt x="74116" y="97399"/>
                  </a:lnTo>
                  <a:lnTo>
                    <a:pt x="74116" y="159874"/>
                  </a:lnTo>
                  <a:cubicBezTo>
                    <a:pt x="74116" y="166303"/>
                    <a:pt x="79328" y="171515"/>
                    <a:pt x="85758" y="171515"/>
                  </a:cubicBezTo>
                  <a:cubicBezTo>
                    <a:pt x="92187" y="171515"/>
                    <a:pt x="97399" y="166303"/>
                    <a:pt x="97399" y="159874"/>
                  </a:cubicBezTo>
                  <a:lnTo>
                    <a:pt x="97399" y="97399"/>
                  </a:lnTo>
                  <a:lnTo>
                    <a:pt x="159874" y="97399"/>
                  </a:lnTo>
                  <a:cubicBezTo>
                    <a:pt x="166303" y="97399"/>
                    <a:pt x="171515" y="92187"/>
                    <a:pt x="171515" y="85758"/>
                  </a:cubicBezTo>
                  <a:cubicBezTo>
                    <a:pt x="171515" y="79328"/>
                    <a:pt x="166303" y="74116"/>
                    <a:pt x="159874" y="74116"/>
                  </a:cubicBezTo>
                  <a:close/>
                </a:path>
              </a:pathLst>
            </a:custGeom>
            <a:grpFill/>
            <a:ln w="7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" name="Graphic 10">
              <a:extLst>
                <a:ext uri="{FF2B5EF4-FFF2-40B4-BE49-F238E27FC236}">
                  <a16:creationId xmlns:a16="http://schemas.microsoft.com/office/drawing/2014/main" id="{E3020543-B24B-4EC4-8FFC-8DD88EEA9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075643" y="837005"/>
              <a:ext cx="112426" cy="112426"/>
            </a:xfrm>
            <a:custGeom>
              <a:avLst/>
              <a:gdLst>
                <a:gd name="connsiteX0" fmla="*/ 112426 w 112426"/>
                <a:gd name="connsiteY0" fmla="*/ 56213 h 112426"/>
                <a:gd name="connsiteX1" fmla="*/ 56213 w 112426"/>
                <a:gd name="connsiteY1" fmla="*/ 112426 h 112426"/>
                <a:gd name="connsiteX2" fmla="*/ 0 w 112426"/>
                <a:gd name="connsiteY2" fmla="*/ 56213 h 112426"/>
                <a:gd name="connsiteX3" fmla="*/ 56213 w 112426"/>
                <a:gd name="connsiteY3" fmla="*/ 0 h 112426"/>
                <a:gd name="connsiteX4" fmla="*/ 112426 w 112426"/>
                <a:gd name="connsiteY4" fmla="*/ 56213 h 112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426" h="112426">
                  <a:moveTo>
                    <a:pt x="112426" y="56213"/>
                  </a:moveTo>
                  <a:cubicBezTo>
                    <a:pt x="112426" y="87259"/>
                    <a:pt x="87259" y="112426"/>
                    <a:pt x="56213" y="112426"/>
                  </a:cubicBezTo>
                  <a:cubicBezTo>
                    <a:pt x="25167" y="112426"/>
                    <a:pt x="0" y="87259"/>
                    <a:pt x="0" y="56213"/>
                  </a:cubicBezTo>
                  <a:cubicBezTo>
                    <a:pt x="0" y="25167"/>
                    <a:pt x="25167" y="0"/>
                    <a:pt x="56213" y="0"/>
                  </a:cubicBezTo>
                  <a:cubicBezTo>
                    <a:pt x="87259" y="0"/>
                    <a:pt x="112426" y="25167"/>
                    <a:pt x="112426" y="56213"/>
                  </a:cubicBezTo>
                  <a:close/>
                </a:path>
              </a:pathLst>
            </a:custGeom>
            <a:grpFill/>
            <a:ln w="5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" name="Graphic 12">
              <a:extLst>
                <a:ext uri="{FF2B5EF4-FFF2-40B4-BE49-F238E27FC236}">
                  <a16:creationId xmlns:a16="http://schemas.microsoft.com/office/drawing/2014/main" id="{1453BF6C-B012-48B7-B4E8-6D7AC7C27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613892" y="1472473"/>
              <a:ext cx="157545" cy="157545"/>
            </a:xfrm>
            <a:custGeom>
              <a:avLst/>
              <a:gdLst>
                <a:gd name="connsiteX0" fmla="*/ 78773 w 157545"/>
                <a:gd name="connsiteY0" fmla="*/ 23283 h 157545"/>
                <a:gd name="connsiteX1" fmla="*/ 134262 w 157545"/>
                <a:gd name="connsiteY1" fmla="*/ 78773 h 157545"/>
                <a:gd name="connsiteX2" fmla="*/ 78773 w 157545"/>
                <a:gd name="connsiteY2" fmla="*/ 134262 h 157545"/>
                <a:gd name="connsiteX3" fmla="*/ 23283 w 157545"/>
                <a:gd name="connsiteY3" fmla="*/ 78773 h 157545"/>
                <a:gd name="connsiteX4" fmla="*/ 78773 w 157545"/>
                <a:gd name="connsiteY4" fmla="*/ 23283 h 157545"/>
                <a:gd name="connsiteX5" fmla="*/ 78773 w 157545"/>
                <a:gd name="connsiteY5" fmla="*/ 0 h 157545"/>
                <a:gd name="connsiteX6" fmla="*/ 0 w 157545"/>
                <a:gd name="connsiteY6" fmla="*/ 78773 h 157545"/>
                <a:gd name="connsiteX7" fmla="*/ 78773 w 157545"/>
                <a:gd name="connsiteY7" fmla="*/ 157545 h 157545"/>
                <a:gd name="connsiteX8" fmla="*/ 157545 w 157545"/>
                <a:gd name="connsiteY8" fmla="*/ 78773 h 157545"/>
                <a:gd name="connsiteX9" fmla="*/ 78773 w 157545"/>
                <a:gd name="connsiteY9" fmla="*/ 0 h 15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7545" h="157545">
                  <a:moveTo>
                    <a:pt x="78773" y="23283"/>
                  </a:moveTo>
                  <a:cubicBezTo>
                    <a:pt x="109419" y="23283"/>
                    <a:pt x="134262" y="48126"/>
                    <a:pt x="134262" y="78773"/>
                  </a:cubicBezTo>
                  <a:cubicBezTo>
                    <a:pt x="134262" y="109419"/>
                    <a:pt x="109419" y="134262"/>
                    <a:pt x="78773" y="134262"/>
                  </a:cubicBezTo>
                  <a:cubicBezTo>
                    <a:pt x="48126" y="134262"/>
                    <a:pt x="23283" y="109419"/>
                    <a:pt x="23283" y="78773"/>
                  </a:cubicBezTo>
                  <a:cubicBezTo>
                    <a:pt x="23312" y="48139"/>
                    <a:pt x="48139" y="23312"/>
                    <a:pt x="78773" y="23283"/>
                  </a:cubicBezTo>
                  <a:moveTo>
                    <a:pt x="78773" y="0"/>
                  </a:moveTo>
                  <a:cubicBezTo>
                    <a:pt x="35268" y="0"/>
                    <a:pt x="0" y="35268"/>
                    <a:pt x="0" y="78773"/>
                  </a:cubicBezTo>
                  <a:cubicBezTo>
                    <a:pt x="0" y="122277"/>
                    <a:pt x="35268" y="157545"/>
                    <a:pt x="78773" y="157545"/>
                  </a:cubicBezTo>
                  <a:cubicBezTo>
                    <a:pt x="122277" y="157545"/>
                    <a:pt x="157545" y="122277"/>
                    <a:pt x="157545" y="78773"/>
                  </a:cubicBezTo>
                  <a:cubicBezTo>
                    <a:pt x="157545" y="35268"/>
                    <a:pt x="122277" y="0"/>
                    <a:pt x="78773" y="0"/>
                  </a:cubicBezTo>
                  <a:close/>
                </a:path>
              </a:pathLst>
            </a:custGeom>
            <a:grpFill/>
            <a:ln w="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2924" y="518400"/>
            <a:ext cx="3578706" cy="5837949"/>
          </a:xfrm>
          <a:solidFill>
            <a:schemeClr val="bg2"/>
          </a:solidFill>
          <a:ln w="57150">
            <a:solidFill>
              <a:schemeClr val="tx1"/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anchor="ctr">
            <a:normAutofit/>
          </a:bodyPr>
          <a:lstStyle/>
          <a:p>
            <a:r>
              <a:rPr lang="en-US" sz="2400" dirty="0">
                <a:solidFill>
                  <a:schemeClr val="tx1">
                    <a:alpha val="80000"/>
                  </a:schemeClr>
                </a:solidFill>
              </a:rPr>
              <a:t>What if the 504 Committee determines that they need medical data?  </a:t>
            </a:r>
          </a:p>
          <a:p>
            <a:r>
              <a:rPr lang="en-US" sz="2400" dirty="0">
                <a:solidFill>
                  <a:schemeClr val="tx1">
                    <a:alpha val="80000"/>
                  </a:schemeClr>
                </a:solidFill>
              </a:rPr>
              <a:t>Written consent to obtain information from the health care provider. </a:t>
            </a:r>
          </a:p>
          <a:p>
            <a:r>
              <a:rPr lang="en-US" sz="2400" dirty="0">
                <a:solidFill>
                  <a:schemeClr val="tx1">
                    <a:alpha val="80000"/>
                  </a:schemeClr>
                </a:solidFill>
              </a:rPr>
              <a:t>Involve your school nurse </a:t>
            </a:r>
          </a:p>
          <a:p>
            <a:endParaRPr lang="en-US" sz="1700" dirty="0">
              <a:solidFill>
                <a:schemeClr val="tx1">
                  <a:alpha val="80000"/>
                </a:schemeClr>
              </a:solidFill>
            </a:endParaRPr>
          </a:p>
          <a:p>
            <a:r>
              <a:rPr lang="en-US" sz="1700" dirty="0">
                <a:solidFill>
                  <a:schemeClr val="tx1">
                    <a:alpha val="80000"/>
                  </a:schemeClr>
                </a:solidFill>
                <a:hlinkClick r:id="rId3"/>
              </a:rPr>
              <a:t>https://www.washk12.org/images/departments/student_services/504/section504physiciansinput.pdf </a:t>
            </a:r>
            <a:endParaRPr lang="en-US" sz="1700" dirty="0">
              <a:solidFill>
                <a:schemeClr val="tx1">
                  <a:alpha val="80000"/>
                </a:schemeClr>
              </a:solidFill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/>
        </p:nvCxnSpPr>
        <p:spPr>
          <a:xfrm>
            <a:off x="8689621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72674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A1473A6-3F22-483E-8A30-80B9D2B145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A1375E3-3E53-4D75-BAB7-E5929BFCB2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/>
        </p:nvGrpSpPr>
        <p:grpSpPr>
          <a:xfrm flipH="1">
            <a:off x="400762" y="563918"/>
            <a:ext cx="3089954" cy="5978614"/>
            <a:chOff x="7513372" y="803186"/>
            <a:chExt cx="4163968" cy="5978614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0BBEEF67-3DDF-46CF-8CD5-EA5F0E4FB0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10989586" y="1070835"/>
              <a:ext cx="687754" cy="5710965"/>
            </a:xfrm>
            <a:custGeom>
              <a:avLst/>
              <a:gdLst>
                <a:gd name="T0" fmla="*/ 414 w 414"/>
                <a:gd name="T1" fmla="*/ 2447 h 2447"/>
                <a:gd name="T2" fmla="*/ 0 w 414"/>
                <a:gd name="T3" fmla="*/ 2247 h 2447"/>
                <a:gd name="T4" fmla="*/ 0 w 414"/>
                <a:gd name="T5" fmla="*/ 0 h 2447"/>
                <a:gd name="T6" fmla="*/ 414 w 414"/>
                <a:gd name="T7" fmla="*/ 200 h 2447"/>
                <a:gd name="T8" fmla="*/ 414 w 414"/>
                <a:gd name="T9" fmla="*/ 2447 h 2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4" h="2447">
                  <a:moveTo>
                    <a:pt x="414" y="2447"/>
                  </a:moveTo>
                  <a:lnTo>
                    <a:pt x="0" y="2247"/>
                  </a:lnTo>
                  <a:lnTo>
                    <a:pt x="0" y="0"/>
                  </a:lnTo>
                  <a:lnTo>
                    <a:pt x="414" y="200"/>
                  </a:lnTo>
                  <a:lnTo>
                    <a:pt x="414" y="244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8FAC1C95-F817-487C-B8B2-CF141FBB1C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10988949" y="803186"/>
              <a:ext cx="409371" cy="5521414"/>
            </a:xfrm>
            <a:custGeom>
              <a:avLst/>
              <a:gdLst>
                <a:gd name="T0" fmla="*/ 209 w 209"/>
                <a:gd name="T1" fmla="*/ 2246 h 2358"/>
                <a:gd name="T2" fmla="*/ 0 w 209"/>
                <a:gd name="T3" fmla="*/ 2358 h 2358"/>
                <a:gd name="T4" fmla="*/ 0 w 209"/>
                <a:gd name="T5" fmla="*/ 111 h 2358"/>
                <a:gd name="T6" fmla="*/ 209 w 209"/>
                <a:gd name="T7" fmla="*/ 0 h 2358"/>
                <a:gd name="T8" fmla="*/ 209 w 209"/>
                <a:gd name="T9" fmla="*/ 2246 h 2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" h="2358">
                  <a:moveTo>
                    <a:pt x="209" y="2246"/>
                  </a:moveTo>
                  <a:lnTo>
                    <a:pt x="0" y="2358"/>
                  </a:lnTo>
                  <a:lnTo>
                    <a:pt x="0" y="111"/>
                  </a:lnTo>
                  <a:lnTo>
                    <a:pt x="209" y="0"/>
                  </a:lnTo>
                  <a:lnTo>
                    <a:pt x="209" y="2246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Rectangle 8">
              <a:extLst>
                <a:ext uri="{FF2B5EF4-FFF2-40B4-BE49-F238E27FC236}">
                  <a16:creationId xmlns:a16="http://schemas.microsoft.com/office/drawing/2014/main" id="{C2C5363A-D941-4AA1-8D38-D7E44A1E2E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13372" y="804101"/>
              <a:ext cx="3880238" cy="525164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3851" y="885651"/>
            <a:ext cx="2422352" cy="4624603"/>
          </a:xfrm>
        </p:spPr>
        <p:txBody>
          <a:bodyPr>
            <a:normAutofit/>
          </a:bodyPr>
          <a:lstStyle/>
          <a:p>
            <a:r>
              <a:rPr lang="en-US" sz="7200" dirty="0">
                <a:solidFill>
                  <a:srgbClr val="FFFFFF"/>
                </a:solidFill>
              </a:rPr>
              <a:t>3.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sz="3100" dirty="0">
                <a:solidFill>
                  <a:srgbClr val="FFFFFF"/>
                </a:solidFill>
              </a:rPr>
              <a:t>ELIGIBILITY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4031" y="563918"/>
            <a:ext cx="4893915" cy="5251645"/>
          </a:xfrm>
          <a:custGeom>
            <a:avLst/>
            <a:gdLst>
              <a:gd name="connsiteX0" fmla="*/ 0 w 4893915"/>
              <a:gd name="connsiteY0" fmla="*/ 0 h 5251645"/>
              <a:gd name="connsiteX1" fmla="*/ 543768 w 4893915"/>
              <a:gd name="connsiteY1" fmla="*/ 0 h 5251645"/>
              <a:gd name="connsiteX2" fmla="*/ 940719 w 4893915"/>
              <a:gd name="connsiteY2" fmla="*/ 0 h 5251645"/>
              <a:gd name="connsiteX3" fmla="*/ 1484488 w 4893915"/>
              <a:gd name="connsiteY3" fmla="*/ 0 h 5251645"/>
              <a:gd name="connsiteX4" fmla="*/ 1881438 w 4893915"/>
              <a:gd name="connsiteY4" fmla="*/ 0 h 5251645"/>
              <a:gd name="connsiteX5" fmla="*/ 2425207 w 4893915"/>
              <a:gd name="connsiteY5" fmla="*/ 0 h 5251645"/>
              <a:gd name="connsiteX6" fmla="*/ 2871097 w 4893915"/>
              <a:gd name="connsiteY6" fmla="*/ 0 h 5251645"/>
              <a:gd name="connsiteX7" fmla="*/ 3512743 w 4893915"/>
              <a:gd name="connsiteY7" fmla="*/ 0 h 5251645"/>
              <a:gd name="connsiteX8" fmla="*/ 3958633 w 4893915"/>
              <a:gd name="connsiteY8" fmla="*/ 0 h 5251645"/>
              <a:gd name="connsiteX9" fmla="*/ 4355584 w 4893915"/>
              <a:gd name="connsiteY9" fmla="*/ 0 h 5251645"/>
              <a:gd name="connsiteX10" fmla="*/ 4893915 w 4893915"/>
              <a:gd name="connsiteY10" fmla="*/ 0 h 5251645"/>
              <a:gd name="connsiteX11" fmla="*/ 4893915 w 4893915"/>
              <a:gd name="connsiteY11" fmla="*/ 636033 h 5251645"/>
              <a:gd name="connsiteX12" fmla="*/ 4893915 w 4893915"/>
              <a:gd name="connsiteY12" fmla="*/ 1061999 h 5251645"/>
              <a:gd name="connsiteX13" fmla="*/ 4893915 w 4893915"/>
              <a:gd name="connsiteY13" fmla="*/ 1750548 h 5251645"/>
              <a:gd name="connsiteX14" fmla="*/ 4893915 w 4893915"/>
              <a:gd name="connsiteY14" fmla="*/ 2439097 h 5251645"/>
              <a:gd name="connsiteX15" fmla="*/ 4893915 w 4893915"/>
              <a:gd name="connsiteY15" fmla="*/ 2917581 h 5251645"/>
              <a:gd name="connsiteX16" fmla="*/ 4893915 w 4893915"/>
              <a:gd name="connsiteY16" fmla="*/ 3343547 h 5251645"/>
              <a:gd name="connsiteX17" fmla="*/ 4893915 w 4893915"/>
              <a:gd name="connsiteY17" fmla="*/ 3979580 h 5251645"/>
              <a:gd name="connsiteX18" fmla="*/ 4893915 w 4893915"/>
              <a:gd name="connsiteY18" fmla="*/ 4458063 h 5251645"/>
              <a:gd name="connsiteX19" fmla="*/ 4893915 w 4893915"/>
              <a:gd name="connsiteY19" fmla="*/ 5251645 h 5251645"/>
              <a:gd name="connsiteX20" fmla="*/ 4496964 w 4893915"/>
              <a:gd name="connsiteY20" fmla="*/ 5251645 h 5251645"/>
              <a:gd name="connsiteX21" fmla="*/ 4002135 w 4893915"/>
              <a:gd name="connsiteY21" fmla="*/ 5251645 h 5251645"/>
              <a:gd name="connsiteX22" fmla="*/ 3507306 w 4893915"/>
              <a:gd name="connsiteY22" fmla="*/ 5251645 h 5251645"/>
              <a:gd name="connsiteX23" fmla="*/ 3110355 w 4893915"/>
              <a:gd name="connsiteY23" fmla="*/ 5251645 h 5251645"/>
              <a:gd name="connsiteX24" fmla="*/ 2664465 w 4893915"/>
              <a:gd name="connsiteY24" fmla="*/ 5251645 h 5251645"/>
              <a:gd name="connsiteX25" fmla="*/ 2071757 w 4893915"/>
              <a:gd name="connsiteY25" fmla="*/ 5251645 h 5251645"/>
              <a:gd name="connsiteX26" fmla="*/ 1430111 w 4893915"/>
              <a:gd name="connsiteY26" fmla="*/ 5251645 h 5251645"/>
              <a:gd name="connsiteX27" fmla="*/ 984221 w 4893915"/>
              <a:gd name="connsiteY27" fmla="*/ 5251645 h 5251645"/>
              <a:gd name="connsiteX28" fmla="*/ 0 w 4893915"/>
              <a:gd name="connsiteY28" fmla="*/ 5251645 h 5251645"/>
              <a:gd name="connsiteX29" fmla="*/ 0 w 4893915"/>
              <a:gd name="connsiteY29" fmla="*/ 4615612 h 5251645"/>
              <a:gd name="connsiteX30" fmla="*/ 0 w 4893915"/>
              <a:gd name="connsiteY30" fmla="*/ 4032096 h 5251645"/>
              <a:gd name="connsiteX31" fmla="*/ 0 w 4893915"/>
              <a:gd name="connsiteY31" fmla="*/ 3396064 h 5251645"/>
              <a:gd name="connsiteX32" fmla="*/ 0 w 4893915"/>
              <a:gd name="connsiteY32" fmla="*/ 2707515 h 5251645"/>
              <a:gd name="connsiteX33" fmla="*/ 0 w 4893915"/>
              <a:gd name="connsiteY33" fmla="*/ 2123999 h 5251645"/>
              <a:gd name="connsiteX34" fmla="*/ 0 w 4893915"/>
              <a:gd name="connsiteY34" fmla="*/ 1592999 h 5251645"/>
              <a:gd name="connsiteX35" fmla="*/ 0 w 4893915"/>
              <a:gd name="connsiteY35" fmla="*/ 1009483 h 5251645"/>
              <a:gd name="connsiteX36" fmla="*/ 0 w 4893915"/>
              <a:gd name="connsiteY36" fmla="*/ 0 h 5251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4893915" h="5251645" fill="none" extrusionOk="0">
                <a:moveTo>
                  <a:pt x="0" y="0"/>
                </a:moveTo>
                <a:cubicBezTo>
                  <a:pt x="179494" y="-22193"/>
                  <a:pt x="413445" y="1693"/>
                  <a:pt x="543768" y="0"/>
                </a:cubicBezTo>
                <a:cubicBezTo>
                  <a:pt x="674091" y="-1693"/>
                  <a:pt x="848159" y="37883"/>
                  <a:pt x="940719" y="0"/>
                </a:cubicBezTo>
                <a:cubicBezTo>
                  <a:pt x="1033279" y="-37883"/>
                  <a:pt x="1256060" y="35436"/>
                  <a:pt x="1484488" y="0"/>
                </a:cubicBezTo>
                <a:cubicBezTo>
                  <a:pt x="1712916" y="-35436"/>
                  <a:pt x="1737696" y="16712"/>
                  <a:pt x="1881438" y="0"/>
                </a:cubicBezTo>
                <a:cubicBezTo>
                  <a:pt x="2025180" y="-16712"/>
                  <a:pt x="2294283" y="53044"/>
                  <a:pt x="2425207" y="0"/>
                </a:cubicBezTo>
                <a:cubicBezTo>
                  <a:pt x="2556131" y="-53044"/>
                  <a:pt x="2668692" y="40162"/>
                  <a:pt x="2871097" y="0"/>
                </a:cubicBezTo>
                <a:cubicBezTo>
                  <a:pt x="3073502" y="-40162"/>
                  <a:pt x="3216421" y="14824"/>
                  <a:pt x="3512743" y="0"/>
                </a:cubicBezTo>
                <a:cubicBezTo>
                  <a:pt x="3809065" y="-14824"/>
                  <a:pt x="3821919" y="52696"/>
                  <a:pt x="3958633" y="0"/>
                </a:cubicBezTo>
                <a:cubicBezTo>
                  <a:pt x="4095347" y="-52696"/>
                  <a:pt x="4171967" y="43496"/>
                  <a:pt x="4355584" y="0"/>
                </a:cubicBezTo>
                <a:cubicBezTo>
                  <a:pt x="4539201" y="-43496"/>
                  <a:pt x="4704239" y="19104"/>
                  <a:pt x="4893915" y="0"/>
                </a:cubicBezTo>
                <a:cubicBezTo>
                  <a:pt x="4960590" y="149325"/>
                  <a:pt x="4881740" y="439327"/>
                  <a:pt x="4893915" y="636033"/>
                </a:cubicBezTo>
                <a:cubicBezTo>
                  <a:pt x="4906090" y="832739"/>
                  <a:pt x="4879773" y="964619"/>
                  <a:pt x="4893915" y="1061999"/>
                </a:cubicBezTo>
                <a:cubicBezTo>
                  <a:pt x="4908057" y="1159379"/>
                  <a:pt x="4862392" y="1532059"/>
                  <a:pt x="4893915" y="1750548"/>
                </a:cubicBezTo>
                <a:cubicBezTo>
                  <a:pt x="4925438" y="1969037"/>
                  <a:pt x="4879500" y="2231561"/>
                  <a:pt x="4893915" y="2439097"/>
                </a:cubicBezTo>
                <a:cubicBezTo>
                  <a:pt x="4908330" y="2646633"/>
                  <a:pt x="4871171" y="2771207"/>
                  <a:pt x="4893915" y="2917581"/>
                </a:cubicBezTo>
                <a:cubicBezTo>
                  <a:pt x="4916659" y="3063955"/>
                  <a:pt x="4860793" y="3181559"/>
                  <a:pt x="4893915" y="3343547"/>
                </a:cubicBezTo>
                <a:cubicBezTo>
                  <a:pt x="4927037" y="3505535"/>
                  <a:pt x="4860635" y="3817993"/>
                  <a:pt x="4893915" y="3979580"/>
                </a:cubicBezTo>
                <a:cubicBezTo>
                  <a:pt x="4927195" y="4141167"/>
                  <a:pt x="4889144" y="4239360"/>
                  <a:pt x="4893915" y="4458063"/>
                </a:cubicBezTo>
                <a:cubicBezTo>
                  <a:pt x="4898686" y="4676766"/>
                  <a:pt x="4804844" y="4981393"/>
                  <a:pt x="4893915" y="5251645"/>
                </a:cubicBezTo>
                <a:cubicBezTo>
                  <a:pt x="4703357" y="5252037"/>
                  <a:pt x="4664336" y="5220355"/>
                  <a:pt x="4496964" y="5251645"/>
                </a:cubicBezTo>
                <a:cubicBezTo>
                  <a:pt x="4329592" y="5282935"/>
                  <a:pt x="4114923" y="5216094"/>
                  <a:pt x="4002135" y="5251645"/>
                </a:cubicBezTo>
                <a:cubicBezTo>
                  <a:pt x="3889347" y="5287196"/>
                  <a:pt x="3636476" y="5194117"/>
                  <a:pt x="3507306" y="5251645"/>
                </a:cubicBezTo>
                <a:cubicBezTo>
                  <a:pt x="3378136" y="5309173"/>
                  <a:pt x="3267451" y="5217235"/>
                  <a:pt x="3110355" y="5251645"/>
                </a:cubicBezTo>
                <a:cubicBezTo>
                  <a:pt x="2953259" y="5286055"/>
                  <a:pt x="2884365" y="5226808"/>
                  <a:pt x="2664465" y="5251645"/>
                </a:cubicBezTo>
                <a:cubicBezTo>
                  <a:pt x="2444565" y="5276482"/>
                  <a:pt x="2361383" y="5235433"/>
                  <a:pt x="2071757" y="5251645"/>
                </a:cubicBezTo>
                <a:cubicBezTo>
                  <a:pt x="1782131" y="5267857"/>
                  <a:pt x="1650076" y="5217159"/>
                  <a:pt x="1430111" y="5251645"/>
                </a:cubicBezTo>
                <a:cubicBezTo>
                  <a:pt x="1210146" y="5286131"/>
                  <a:pt x="1103244" y="5246222"/>
                  <a:pt x="984221" y="5251645"/>
                </a:cubicBezTo>
                <a:cubicBezTo>
                  <a:pt x="865198" y="5257068"/>
                  <a:pt x="240608" y="5231936"/>
                  <a:pt x="0" y="5251645"/>
                </a:cubicBezTo>
                <a:cubicBezTo>
                  <a:pt x="-70495" y="4972723"/>
                  <a:pt x="69719" y="4932872"/>
                  <a:pt x="0" y="4615612"/>
                </a:cubicBezTo>
                <a:cubicBezTo>
                  <a:pt x="-69719" y="4298352"/>
                  <a:pt x="64823" y="4295660"/>
                  <a:pt x="0" y="4032096"/>
                </a:cubicBezTo>
                <a:cubicBezTo>
                  <a:pt x="-64823" y="3768532"/>
                  <a:pt x="71189" y="3669425"/>
                  <a:pt x="0" y="3396064"/>
                </a:cubicBezTo>
                <a:cubicBezTo>
                  <a:pt x="-71189" y="3122703"/>
                  <a:pt x="57376" y="3014778"/>
                  <a:pt x="0" y="2707515"/>
                </a:cubicBezTo>
                <a:cubicBezTo>
                  <a:pt x="-57376" y="2400252"/>
                  <a:pt x="47410" y="2274978"/>
                  <a:pt x="0" y="2123999"/>
                </a:cubicBezTo>
                <a:cubicBezTo>
                  <a:pt x="-47410" y="1973020"/>
                  <a:pt x="12477" y="1750576"/>
                  <a:pt x="0" y="1592999"/>
                </a:cubicBezTo>
                <a:cubicBezTo>
                  <a:pt x="-12477" y="1435422"/>
                  <a:pt x="44488" y="1261793"/>
                  <a:pt x="0" y="1009483"/>
                </a:cubicBezTo>
                <a:cubicBezTo>
                  <a:pt x="-44488" y="757173"/>
                  <a:pt x="98893" y="417021"/>
                  <a:pt x="0" y="0"/>
                </a:cubicBezTo>
                <a:close/>
              </a:path>
              <a:path w="4893915" h="5251645" stroke="0" extrusionOk="0">
                <a:moveTo>
                  <a:pt x="0" y="0"/>
                </a:moveTo>
                <a:cubicBezTo>
                  <a:pt x="152528" y="-34485"/>
                  <a:pt x="289554" y="60794"/>
                  <a:pt x="543768" y="0"/>
                </a:cubicBezTo>
                <a:cubicBezTo>
                  <a:pt x="797982" y="-60794"/>
                  <a:pt x="769361" y="3998"/>
                  <a:pt x="940719" y="0"/>
                </a:cubicBezTo>
                <a:cubicBezTo>
                  <a:pt x="1112077" y="-3998"/>
                  <a:pt x="1313876" y="27225"/>
                  <a:pt x="1582366" y="0"/>
                </a:cubicBezTo>
                <a:cubicBezTo>
                  <a:pt x="1850856" y="-27225"/>
                  <a:pt x="1962511" y="17091"/>
                  <a:pt x="2077195" y="0"/>
                </a:cubicBezTo>
                <a:cubicBezTo>
                  <a:pt x="2191879" y="-17091"/>
                  <a:pt x="2486745" y="18432"/>
                  <a:pt x="2620963" y="0"/>
                </a:cubicBezTo>
                <a:cubicBezTo>
                  <a:pt x="2755181" y="-18432"/>
                  <a:pt x="2874143" y="48121"/>
                  <a:pt x="3066853" y="0"/>
                </a:cubicBezTo>
                <a:cubicBezTo>
                  <a:pt x="3259563" y="-48121"/>
                  <a:pt x="3310877" y="30369"/>
                  <a:pt x="3463804" y="0"/>
                </a:cubicBezTo>
                <a:cubicBezTo>
                  <a:pt x="3616731" y="-30369"/>
                  <a:pt x="3680687" y="30060"/>
                  <a:pt x="3860755" y="0"/>
                </a:cubicBezTo>
                <a:cubicBezTo>
                  <a:pt x="4040823" y="-30060"/>
                  <a:pt x="4455749" y="1788"/>
                  <a:pt x="4893915" y="0"/>
                </a:cubicBezTo>
                <a:cubicBezTo>
                  <a:pt x="4915095" y="277710"/>
                  <a:pt x="4833269" y="321085"/>
                  <a:pt x="4893915" y="636033"/>
                </a:cubicBezTo>
                <a:cubicBezTo>
                  <a:pt x="4954561" y="950981"/>
                  <a:pt x="4862074" y="905880"/>
                  <a:pt x="4893915" y="1061999"/>
                </a:cubicBezTo>
                <a:cubicBezTo>
                  <a:pt x="4925756" y="1218118"/>
                  <a:pt x="4861934" y="1358129"/>
                  <a:pt x="4893915" y="1592999"/>
                </a:cubicBezTo>
                <a:cubicBezTo>
                  <a:pt x="4925896" y="1827869"/>
                  <a:pt x="4861404" y="1953496"/>
                  <a:pt x="4893915" y="2229032"/>
                </a:cubicBezTo>
                <a:cubicBezTo>
                  <a:pt x="4926426" y="2504568"/>
                  <a:pt x="4885027" y="2477944"/>
                  <a:pt x="4893915" y="2707515"/>
                </a:cubicBezTo>
                <a:cubicBezTo>
                  <a:pt x="4902803" y="2937086"/>
                  <a:pt x="4860571" y="3072165"/>
                  <a:pt x="4893915" y="3238514"/>
                </a:cubicBezTo>
                <a:cubicBezTo>
                  <a:pt x="4927259" y="3404863"/>
                  <a:pt x="4888700" y="3546011"/>
                  <a:pt x="4893915" y="3822031"/>
                </a:cubicBezTo>
                <a:cubicBezTo>
                  <a:pt x="4899130" y="4098051"/>
                  <a:pt x="4856541" y="4291719"/>
                  <a:pt x="4893915" y="4458063"/>
                </a:cubicBezTo>
                <a:cubicBezTo>
                  <a:pt x="4931289" y="4624407"/>
                  <a:pt x="4863745" y="4864180"/>
                  <a:pt x="4893915" y="5251645"/>
                </a:cubicBezTo>
                <a:cubicBezTo>
                  <a:pt x="4638097" y="5256691"/>
                  <a:pt x="4551677" y="5185337"/>
                  <a:pt x="4252268" y="5251645"/>
                </a:cubicBezTo>
                <a:cubicBezTo>
                  <a:pt x="3952859" y="5317953"/>
                  <a:pt x="3932879" y="5210379"/>
                  <a:pt x="3708500" y="5251645"/>
                </a:cubicBezTo>
                <a:cubicBezTo>
                  <a:pt x="3484121" y="5292911"/>
                  <a:pt x="3207920" y="5220843"/>
                  <a:pt x="3066853" y="5251645"/>
                </a:cubicBezTo>
                <a:cubicBezTo>
                  <a:pt x="2925786" y="5282447"/>
                  <a:pt x="2734952" y="5205502"/>
                  <a:pt x="2523085" y="5251645"/>
                </a:cubicBezTo>
                <a:cubicBezTo>
                  <a:pt x="2311218" y="5297788"/>
                  <a:pt x="2060511" y="5204767"/>
                  <a:pt x="1930378" y="5251645"/>
                </a:cubicBezTo>
                <a:cubicBezTo>
                  <a:pt x="1800245" y="5298523"/>
                  <a:pt x="1649507" y="5250138"/>
                  <a:pt x="1533427" y="5251645"/>
                </a:cubicBezTo>
                <a:cubicBezTo>
                  <a:pt x="1417347" y="5253152"/>
                  <a:pt x="1203152" y="5232383"/>
                  <a:pt x="940719" y="5251645"/>
                </a:cubicBezTo>
                <a:cubicBezTo>
                  <a:pt x="678286" y="5270907"/>
                  <a:pt x="672810" y="5247665"/>
                  <a:pt x="494829" y="5251645"/>
                </a:cubicBezTo>
                <a:cubicBezTo>
                  <a:pt x="316848" y="5255625"/>
                  <a:pt x="112467" y="5234994"/>
                  <a:pt x="0" y="5251645"/>
                </a:cubicBezTo>
                <a:cubicBezTo>
                  <a:pt x="-49450" y="5042156"/>
                  <a:pt x="29446" y="4967149"/>
                  <a:pt x="0" y="4825678"/>
                </a:cubicBezTo>
                <a:cubicBezTo>
                  <a:pt x="-29446" y="4684207"/>
                  <a:pt x="50884" y="4443376"/>
                  <a:pt x="0" y="4242162"/>
                </a:cubicBezTo>
                <a:cubicBezTo>
                  <a:pt x="-50884" y="4040948"/>
                  <a:pt x="31411" y="3739835"/>
                  <a:pt x="0" y="3553613"/>
                </a:cubicBezTo>
                <a:cubicBezTo>
                  <a:pt x="-31411" y="3367391"/>
                  <a:pt x="47922" y="3337855"/>
                  <a:pt x="0" y="3127646"/>
                </a:cubicBezTo>
                <a:cubicBezTo>
                  <a:pt x="-47922" y="2917437"/>
                  <a:pt x="35248" y="2807784"/>
                  <a:pt x="0" y="2596647"/>
                </a:cubicBezTo>
                <a:cubicBezTo>
                  <a:pt x="-35248" y="2385510"/>
                  <a:pt x="55212" y="2265852"/>
                  <a:pt x="0" y="2013131"/>
                </a:cubicBezTo>
                <a:cubicBezTo>
                  <a:pt x="-55212" y="1760410"/>
                  <a:pt x="28504" y="1553322"/>
                  <a:pt x="0" y="1377098"/>
                </a:cubicBezTo>
                <a:cubicBezTo>
                  <a:pt x="-28504" y="1200874"/>
                  <a:pt x="55551" y="1065852"/>
                  <a:pt x="0" y="846098"/>
                </a:cubicBezTo>
                <a:cubicBezTo>
                  <a:pt x="-55551" y="626344"/>
                  <a:pt x="35185" y="405680"/>
                  <a:pt x="0" y="0"/>
                </a:cubicBezTo>
                <a:close/>
              </a:path>
            </a:pathLst>
          </a:custGeom>
          <a:solidFill>
            <a:schemeClr val="bg2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470160001">
                  <ask:type>
                    <ask:lineSketchScribble/>
                  </ask:type>
                </ask:lineSketchStyleProps>
              </a:ext>
            </a:extLst>
          </a:ln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en-US" sz="2800" dirty="0"/>
              <a:t>Does the evaluation show: </a:t>
            </a:r>
          </a:p>
          <a:p>
            <a:pPr marL="0" indent="0">
              <a:buNone/>
            </a:pPr>
            <a:endParaRPr lang="en-US" sz="2800" dirty="0"/>
          </a:p>
          <a:p>
            <a:pPr marL="514350" indent="-514350">
              <a:buAutoNum type="arabicParenBoth"/>
            </a:pPr>
            <a:r>
              <a:rPr lang="en-US" sz="2800" dirty="0"/>
              <a:t>Physical or mental impairments that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(2) Substantially limits one or more major life activities or major bodily functions.</a:t>
            </a:r>
          </a:p>
        </p:txBody>
      </p:sp>
    </p:spTree>
    <p:extLst>
      <p:ext uri="{BB962C8B-B14F-4D97-AF65-F5344CB8AC3E}">
        <p14:creationId xmlns:p14="http://schemas.microsoft.com/office/powerpoint/2010/main" val="12449707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3623F37-A8C4-480F-BCB1-CF9E49F0C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144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EA3E6C2-0820-41EE-816A-5D9A9CB330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-1"/>
            <a:ext cx="4674534" cy="6857997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426" y="730727"/>
            <a:ext cx="3656928" cy="5138923"/>
          </a:xfrm>
          <a:custGeom>
            <a:avLst/>
            <a:gdLst>
              <a:gd name="connsiteX0" fmla="*/ 0 w 3656928"/>
              <a:gd name="connsiteY0" fmla="*/ 0 h 5138923"/>
              <a:gd name="connsiteX1" fmla="*/ 449280 w 3656928"/>
              <a:gd name="connsiteY1" fmla="*/ 0 h 5138923"/>
              <a:gd name="connsiteX2" fmla="*/ 898559 w 3656928"/>
              <a:gd name="connsiteY2" fmla="*/ 0 h 5138923"/>
              <a:gd name="connsiteX3" fmla="*/ 1457547 w 3656928"/>
              <a:gd name="connsiteY3" fmla="*/ 0 h 5138923"/>
              <a:gd name="connsiteX4" fmla="*/ 1906827 w 3656928"/>
              <a:gd name="connsiteY4" fmla="*/ 0 h 5138923"/>
              <a:gd name="connsiteX5" fmla="*/ 2502384 w 3656928"/>
              <a:gd name="connsiteY5" fmla="*/ 0 h 5138923"/>
              <a:gd name="connsiteX6" fmla="*/ 3097940 w 3656928"/>
              <a:gd name="connsiteY6" fmla="*/ 0 h 5138923"/>
              <a:gd name="connsiteX7" fmla="*/ 3656928 w 3656928"/>
              <a:gd name="connsiteY7" fmla="*/ 0 h 5138923"/>
              <a:gd name="connsiteX8" fmla="*/ 3656928 w 3656928"/>
              <a:gd name="connsiteY8" fmla="*/ 519602 h 5138923"/>
              <a:gd name="connsiteX9" fmla="*/ 3656928 w 3656928"/>
              <a:gd name="connsiteY9" fmla="*/ 1141983 h 5138923"/>
              <a:gd name="connsiteX10" fmla="*/ 3656928 w 3656928"/>
              <a:gd name="connsiteY10" fmla="*/ 1712974 h 5138923"/>
              <a:gd name="connsiteX11" fmla="*/ 3656928 w 3656928"/>
              <a:gd name="connsiteY11" fmla="*/ 2129798 h 5138923"/>
              <a:gd name="connsiteX12" fmla="*/ 3656928 w 3656928"/>
              <a:gd name="connsiteY12" fmla="*/ 2546622 h 5138923"/>
              <a:gd name="connsiteX13" fmla="*/ 3656928 w 3656928"/>
              <a:gd name="connsiteY13" fmla="*/ 3169003 h 5138923"/>
              <a:gd name="connsiteX14" fmla="*/ 3656928 w 3656928"/>
              <a:gd name="connsiteY14" fmla="*/ 3791383 h 5138923"/>
              <a:gd name="connsiteX15" fmla="*/ 3656928 w 3656928"/>
              <a:gd name="connsiteY15" fmla="*/ 4310985 h 5138923"/>
              <a:gd name="connsiteX16" fmla="*/ 3656928 w 3656928"/>
              <a:gd name="connsiteY16" fmla="*/ 5138923 h 5138923"/>
              <a:gd name="connsiteX17" fmla="*/ 3244218 w 3656928"/>
              <a:gd name="connsiteY17" fmla="*/ 5138923 h 5138923"/>
              <a:gd name="connsiteX18" fmla="*/ 2758369 w 3656928"/>
              <a:gd name="connsiteY18" fmla="*/ 5138923 h 5138923"/>
              <a:gd name="connsiteX19" fmla="*/ 2345658 w 3656928"/>
              <a:gd name="connsiteY19" fmla="*/ 5138923 h 5138923"/>
              <a:gd name="connsiteX20" fmla="*/ 1823240 w 3656928"/>
              <a:gd name="connsiteY20" fmla="*/ 5138923 h 5138923"/>
              <a:gd name="connsiteX21" fmla="*/ 1227683 w 3656928"/>
              <a:gd name="connsiteY21" fmla="*/ 5138923 h 5138923"/>
              <a:gd name="connsiteX22" fmla="*/ 632126 w 3656928"/>
              <a:gd name="connsiteY22" fmla="*/ 5138923 h 5138923"/>
              <a:gd name="connsiteX23" fmla="*/ 0 w 3656928"/>
              <a:gd name="connsiteY23" fmla="*/ 5138923 h 5138923"/>
              <a:gd name="connsiteX24" fmla="*/ 0 w 3656928"/>
              <a:gd name="connsiteY24" fmla="*/ 4567932 h 5138923"/>
              <a:gd name="connsiteX25" fmla="*/ 0 w 3656928"/>
              <a:gd name="connsiteY25" fmla="*/ 4151108 h 5138923"/>
              <a:gd name="connsiteX26" fmla="*/ 0 w 3656928"/>
              <a:gd name="connsiteY26" fmla="*/ 3528727 h 5138923"/>
              <a:gd name="connsiteX27" fmla="*/ 0 w 3656928"/>
              <a:gd name="connsiteY27" fmla="*/ 2906346 h 5138923"/>
              <a:gd name="connsiteX28" fmla="*/ 0 w 3656928"/>
              <a:gd name="connsiteY28" fmla="*/ 2283966 h 5138923"/>
              <a:gd name="connsiteX29" fmla="*/ 0 w 3656928"/>
              <a:gd name="connsiteY29" fmla="*/ 1867142 h 5138923"/>
              <a:gd name="connsiteX30" fmla="*/ 0 w 3656928"/>
              <a:gd name="connsiteY30" fmla="*/ 1347540 h 5138923"/>
              <a:gd name="connsiteX31" fmla="*/ 0 w 3656928"/>
              <a:gd name="connsiteY31" fmla="*/ 879327 h 5138923"/>
              <a:gd name="connsiteX32" fmla="*/ 0 w 3656928"/>
              <a:gd name="connsiteY32" fmla="*/ 0 h 5138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3656928" h="5138923" fill="none" extrusionOk="0">
                <a:moveTo>
                  <a:pt x="0" y="0"/>
                </a:moveTo>
                <a:cubicBezTo>
                  <a:pt x="217969" y="-20441"/>
                  <a:pt x="281526" y="25137"/>
                  <a:pt x="449280" y="0"/>
                </a:cubicBezTo>
                <a:cubicBezTo>
                  <a:pt x="617034" y="-25137"/>
                  <a:pt x="719519" y="41476"/>
                  <a:pt x="898559" y="0"/>
                </a:cubicBezTo>
                <a:cubicBezTo>
                  <a:pt x="1077599" y="-41476"/>
                  <a:pt x="1227986" y="16853"/>
                  <a:pt x="1457547" y="0"/>
                </a:cubicBezTo>
                <a:cubicBezTo>
                  <a:pt x="1687108" y="-16853"/>
                  <a:pt x="1736242" y="9340"/>
                  <a:pt x="1906827" y="0"/>
                </a:cubicBezTo>
                <a:cubicBezTo>
                  <a:pt x="2077412" y="-9340"/>
                  <a:pt x="2238488" y="13750"/>
                  <a:pt x="2502384" y="0"/>
                </a:cubicBezTo>
                <a:cubicBezTo>
                  <a:pt x="2766280" y="-13750"/>
                  <a:pt x="2890411" y="2263"/>
                  <a:pt x="3097940" y="0"/>
                </a:cubicBezTo>
                <a:cubicBezTo>
                  <a:pt x="3305469" y="-2263"/>
                  <a:pt x="3477920" y="28901"/>
                  <a:pt x="3656928" y="0"/>
                </a:cubicBezTo>
                <a:cubicBezTo>
                  <a:pt x="3673443" y="120806"/>
                  <a:pt x="3646097" y="277819"/>
                  <a:pt x="3656928" y="519602"/>
                </a:cubicBezTo>
                <a:cubicBezTo>
                  <a:pt x="3667759" y="761385"/>
                  <a:pt x="3599228" y="940440"/>
                  <a:pt x="3656928" y="1141983"/>
                </a:cubicBezTo>
                <a:cubicBezTo>
                  <a:pt x="3714628" y="1343526"/>
                  <a:pt x="3619268" y="1597847"/>
                  <a:pt x="3656928" y="1712974"/>
                </a:cubicBezTo>
                <a:cubicBezTo>
                  <a:pt x="3694588" y="1828101"/>
                  <a:pt x="3649761" y="1978615"/>
                  <a:pt x="3656928" y="2129798"/>
                </a:cubicBezTo>
                <a:cubicBezTo>
                  <a:pt x="3664095" y="2280981"/>
                  <a:pt x="3623644" y="2399490"/>
                  <a:pt x="3656928" y="2546622"/>
                </a:cubicBezTo>
                <a:cubicBezTo>
                  <a:pt x="3690212" y="2693754"/>
                  <a:pt x="3637772" y="2873081"/>
                  <a:pt x="3656928" y="3169003"/>
                </a:cubicBezTo>
                <a:cubicBezTo>
                  <a:pt x="3676084" y="3464925"/>
                  <a:pt x="3644019" y="3596772"/>
                  <a:pt x="3656928" y="3791383"/>
                </a:cubicBezTo>
                <a:cubicBezTo>
                  <a:pt x="3669837" y="3985994"/>
                  <a:pt x="3649691" y="4199775"/>
                  <a:pt x="3656928" y="4310985"/>
                </a:cubicBezTo>
                <a:cubicBezTo>
                  <a:pt x="3664165" y="4422195"/>
                  <a:pt x="3573135" y="4825674"/>
                  <a:pt x="3656928" y="5138923"/>
                </a:cubicBezTo>
                <a:cubicBezTo>
                  <a:pt x="3552288" y="5160237"/>
                  <a:pt x="3419333" y="5099675"/>
                  <a:pt x="3244218" y="5138923"/>
                </a:cubicBezTo>
                <a:cubicBezTo>
                  <a:pt x="3069103" y="5178171"/>
                  <a:pt x="2900147" y="5118421"/>
                  <a:pt x="2758369" y="5138923"/>
                </a:cubicBezTo>
                <a:cubicBezTo>
                  <a:pt x="2616591" y="5159425"/>
                  <a:pt x="2434895" y="5111317"/>
                  <a:pt x="2345658" y="5138923"/>
                </a:cubicBezTo>
                <a:cubicBezTo>
                  <a:pt x="2256421" y="5166529"/>
                  <a:pt x="1961201" y="5090044"/>
                  <a:pt x="1823240" y="5138923"/>
                </a:cubicBezTo>
                <a:cubicBezTo>
                  <a:pt x="1685279" y="5187802"/>
                  <a:pt x="1496838" y="5069034"/>
                  <a:pt x="1227683" y="5138923"/>
                </a:cubicBezTo>
                <a:cubicBezTo>
                  <a:pt x="958528" y="5208812"/>
                  <a:pt x="827077" y="5117438"/>
                  <a:pt x="632126" y="5138923"/>
                </a:cubicBezTo>
                <a:cubicBezTo>
                  <a:pt x="437175" y="5160408"/>
                  <a:pt x="136675" y="5073879"/>
                  <a:pt x="0" y="5138923"/>
                </a:cubicBezTo>
                <a:cubicBezTo>
                  <a:pt x="-20892" y="5001749"/>
                  <a:pt x="47066" y="4805330"/>
                  <a:pt x="0" y="4567932"/>
                </a:cubicBezTo>
                <a:cubicBezTo>
                  <a:pt x="-47066" y="4330534"/>
                  <a:pt x="24108" y="4247493"/>
                  <a:pt x="0" y="4151108"/>
                </a:cubicBezTo>
                <a:cubicBezTo>
                  <a:pt x="-24108" y="4054723"/>
                  <a:pt x="54104" y="3709169"/>
                  <a:pt x="0" y="3528727"/>
                </a:cubicBezTo>
                <a:cubicBezTo>
                  <a:pt x="-54104" y="3348285"/>
                  <a:pt x="66720" y="3096578"/>
                  <a:pt x="0" y="2906346"/>
                </a:cubicBezTo>
                <a:cubicBezTo>
                  <a:pt x="-66720" y="2716114"/>
                  <a:pt x="21238" y="2467893"/>
                  <a:pt x="0" y="2283966"/>
                </a:cubicBezTo>
                <a:cubicBezTo>
                  <a:pt x="-21238" y="2100039"/>
                  <a:pt x="31687" y="1967747"/>
                  <a:pt x="0" y="1867142"/>
                </a:cubicBezTo>
                <a:cubicBezTo>
                  <a:pt x="-31687" y="1766537"/>
                  <a:pt x="35119" y="1462060"/>
                  <a:pt x="0" y="1347540"/>
                </a:cubicBezTo>
                <a:cubicBezTo>
                  <a:pt x="-35119" y="1233020"/>
                  <a:pt x="20145" y="1026293"/>
                  <a:pt x="0" y="879327"/>
                </a:cubicBezTo>
                <a:cubicBezTo>
                  <a:pt x="-20145" y="732361"/>
                  <a:pt x="49082" y="385994"/>
                  <a:pt x="0" y="0"/>
                </a:cubicBezTo>
                <a:close/>
              </a:path>
              <a:path w="3656928" h="5138923" stroke="0" extrusionOk="0">
                <a:moveTo>
                  <a:pt x="0" y="0"/>
                </a:moveTo>
                <a:cubicBezTo>
                  <a:pt x="250981" y="-33898"/>
                  <a:pt x="401917" y="30706"/>
                  <a:pt x="522418" y="0"/>
                </a:cubicBezTo>
                <a:cubicBezTo>
                  <a:pt x="642919" y="-30706"/>
                  <a:pt x="868767" y="54753"/>
                  <a:pt x="1117975" y="0"/>
                </a:cubicBezTo>
                <a:cubicBezTo>
                  <a:pt x="1367183" y="-54753"/>
                  <a:pt x="1532234" y="56118"/>
                  <a:pt x="1640393" y="0"/>
                </a:cubicBezTo>
                <a:cubicBezTo>
                  <a:pt x="1748552" y="-56118"/>
                  <a:pt x="1907436" y="11608"/>
                  <a:pt x="2089673" y="0"/>
                </a:cubicBezTo>
                <a:cubicBezTo>
                  <a:pt x="2271910" y="-11608"/>
                  <a:pt x="2406678" y="31122"/>
                  <a:pt x="2685230" y="0"/>
                </a:cubicBezTo>
                <a:cubicBezTo>
                  <a:pt x="2963782" y="-31122"/>
                  <a:pt x="3302417" y="2434"/>
                  <a:pt x="3656928" y="0"/>
                </a:cubicBezTo>
                <a:cubicBezTo>
                  <a:pt x="3669850" y="281975"/>
                  <a:pt x="3637302" y="517756"/>
                  <a:pt x="3656928" y="673770"/>
                </a:cubicBezTo>
                <a:cubicBezTo>
                  <a:pt x="3676554" y="829784"/>
                  <a:pt x="3612917" y="966623"/>
                  <a:pt x="3656928" y="1141983"/>
                </a:cubicBezTo>
                <a:cubicBezTo>
                  <a:pt x="3700939" y="1317343"/>
                  <a:pt x="3618762" y="1463928"/>
                  <a:pt x="3656928" y="1558807"/>
                </a:cubicBezTo>
                <a:cubicBezTo>
                  <a:pt x="3695094" y="1653686"/>
                  <a:pt x="3639943" y="1956138"/>
                  <a:pt x="3656928" y="2232577"/>
                </a:cubicBezTo>
                <a:cubicBezTo>
                  <a:pt x="3673913" y="2509016"/>
                  <a:pt x="3645737" y="2654228"/>
                  <a:pt x="3656928" y="2906346"/>
                </a:cubicBezTo>
                <a:cubicBezTo>
                  <a:pt x="3668119" y="3158464"/>
                  <a:pt x="3606231" y="3400091"/>
                  <a:pt x="3656928" y="3580116"/>
                </a:cubicBezTo>
                <a:cubicBezTo>
                  <a:pt x="3707625" y="3760141"/>
                  <a:pt x="3618091" y="4023141"/>
                  <a:pt x="3656928" y="4253886"/>
                </a:cubicBezTo>
                <a:cubicBezTo>
                  <a:pt x="3695765" y="4484631"/>
                  <a:pt x="3618529" y="4894819"/>
                  <a:pt x="3656928" y="5138923"/>
                </a:cubicBezTo>
                <a:cubicBezTo>
                  <a:pt x="3412441" y="5173708"/>
                  <a:pt x="3247235" y="5138185"/>
                  <a:pt x="3134510" y="5138923"/>
                </a:cubicBezTo>
                <a:cubicBezTo>
                  <a:pt x="3021785" y="5139661"/>
                  <a:pt x="2829512" y="5092068"/>
                  <a:pt x="2612091" y="5138923"/>
                </a:cubicBezTo>
                <a:cubicBezTo>
                  <a:pt x="2394670" y="5185778"/>
                  <a:pt x="2294759" y="5077377"/>
                  <a:pt x="2053104" y="5138923"/>
                </a:cubicBezTo>
                <a:cubicBezTo>
                  <a:pt x="1811449" y="5200469"/>
                  <a:pt x="1740103" y="5100604"/>
                  <a:pt x="1640393" y="5138923"/>
                </a:cubicBezTo>
                <a:cubicBezTo>
                  <a:pt x="1540683" y="5177242"/>
                  <a:pt x="1364926" y="5112092"/>
                  <a:pt x="1227683" y="5138923"/>
                </a:cubicBezTo>
                <a:cubicBezTo>
                  <a:pt x="1090440" y="5165754"/>
                  <a:pt x="914276" y="5087458"/>
                  <a:pt x="741834" y="5138923"/>
                </a:cubicBezTo>
                <a:cubicBezTo>
                  <a:pt x="569392" y="5190388"/>
                  <a:pt x="288989" y="5117597"/>
                  <a:pt x="0" y="5138923"/>
                </a:cubicBezTo>
                <a:cubicBezTo>
                  <a:pt x="-59719" y="4910965"/>
                  <a:pt x="65106" y="4768066"/>
                  <a:pt x="0" y="4516542"/>
                </a:cubicBezTo>
                <a:cubicBezTo>
                  <a:pt x="-65106" y="4265018"/>
                  <a:pt x="29157" y="4163424"/>
                  <a:pt x="0" y="4048329"/>
                </a:cubicBezTo>
                <a:cubicBezTo>
                  <a:pt x="-29157" y="3933234"/>
                  <a:pt x="16287" y="3709586"/>
                  <a:pt x="0" y="3580116"/>
                </a:cubicBezTo>
                <a:cubicBezTo>
                  <a:pt x="-16287" y="3450646"/>
                  <a:pt x="32715" y="3322825"/>
                  <a:pt x="0" y="3111903"/>
                </a:cubicBezTo>
                <a:cubicBezTo>
                  <a:pt x="-32715" y="2900981"/>
                  <a:pt x="54916" y="2805054"/>
                  <a:pt x="0" y="2540912"/>
                </a:cubicBezTo>
                <a:cubicBezTo>
                  <a:pt x="-54916" y="2276770"/>
                  <a:pt x="54209" y="2232255"/>
                  <a:pt x="0" y="2021310"/>
                </a:cubicBezTo>
                <a:cubicBezTo>
                  <a:pt x="-54209" y="1810365"/>
                  <a:pt x="15102" y="1626515"/>
                  <a:pt x="0" y="1347540"/>
                </a:cubicBezTo>
                <a:cubicBezTo>
                  <a:pt x="-15102" y="1068565"/>
                  <a:pt x="44353" y="1004192"/>
                  <a:pt x="0" y="776548"/>
                </a:cubicBezTo>
                <a:cubicBezTo>
                  <a:pt x="-44353" y="548904"/>
                  <a:pt x="41454" y="22149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589375456">
                  <ask:type>
                    <ask:lineSketchScribble/>
                  </ask:type>
                </ask:lineSketchStyleProps>
              </a:ext>
            </a:extLst>
          </a:ln>
        </p:spPr>
        <p:txBody>
          <a:bodyPr anchor="ctr">
            <a:normAutofit/>
          </a:bodyPr>
          <a:lstStyle/>
          <a:p>
            <a:r>
              <a:rPr lang="en-US" sz="4300" dirty="0">
                <a:solidFill>
                  <a:schemeClr val="tx2"/>
                </a:solidFill>
              </a:rPr>
              <a:t>PHYSICAL</a:t>
            </a:r>
            <a:br>
              <a:rPr lang="en-US" sz="4300" dirty="0">
                <a:solidFill>
                  <a:schemeClr val="tx2"/>
                </a:solidFill>
              </a:rPr>
            </a:br>
            <a:r>
              <a:rPr lang="en-US" sz="4300" dirty="0">
                <a:solidFill>
                  <a:schemeClr val="tx2"/>
                </a:solidFill>
              </a:rPr>
              <a:t>OR</a:t>
            </a:r>
            <a:br>
              <a:rPr lang="en-US" sz="4300" dirty="0">
                <a:solidFill>
                  <a:schemeClr val="tx2"/>
                </a:solidFill>
              </a:rPr>
            </a:br>
            <a:r>
              <a:rPr lang="en-US" sz="4300" dirty="0">
                <a:solidFill>
                  <a:schemeClr val="tx2"/>
                </a:solidFill>
              </a:rPr>
              <a:t>MENTAL</a:t>
            </a:r>
            <a:br>
              <a:rPr lang="en-US" sz="4300" dirty="0">
                <a:solidFill>
                  <a:schemeClr val="tx2"/>
                </a:solidFill>
              </a:rPr>
            </a:br>
            <a:br>
              <a:rPr lang="en-US" sz="4300" dirty="0">
                <a:solidFill>
                  <a:schemeClr val="tx2"/>
                </a:solidFill>
              </a:rPr>
            </a:br>
            <a:r>
              <a:rPr lang="en-US" sz="4300" dirty="0">
                <a:solidFill>
                  <a:schemeClr val="tx2"/>
                </a:solidFill>
              </a:rPr>
              <a:t> IMPAIRMENT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2CF87F1-3B54-482D-A798-9F4A99449E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/>
        </p:nvCxnSpPr>
        <p:spPr>
          <a:xfrm flipH="1">
            <a:off x="549426" y="246028"/>
            <a:ext cx="191621" cy="546559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Content Placeholder 2">
            <a:extLst>
              <a:ext uri="{FF2B5EF4-FFF2-40B4-BE49-F238E27FC236}">
                <a16:creationId xmlns:a16="http://schemas.microsoft.com/office/drawing/2014/main" id="{C762B04B-7626-4595-8FAB-E58B79F69A3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0039022"/>
              </p:ext>
            </p:extLst>
          </p:nvPr>
        </p:nvGraphicFramePr>
        <p:xfrm>
          <a:off x="4916580" y="152410"/>
          <a:ext cx="3751641" cy="62483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3994C9B-C550-4E20-89C5-83F12CB5A9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/>
        </p:nvCxnSpPr>
        <p:spPr>
          <a:xfrm flipH="1">
            <a:off x="630330" y="6522756"/>
            <a:ext cx="8037891" cy="0"/>
          </a:xfrm>
          <a:prstGeom prst="line">
            <a:avLst/>
          </a:prstGeom>
          <a:ln w="12700" cap="sq">
            <a:solidFill>
              <a:schemeClr val="tx2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15">
            <a:extLst>
              <a:ext uri="{FF2B5EF4-FFF2-40B4-BE49-F238E27FC236}">
                <a16:creationId xmlns:a16="http://schemas.microsoft.com/office/drawing/2014/main" id="{B16AE491-4898-437E-9E32-86A2F19209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/>
        </p:nvGrpSpPr>
        <p:grpSpPr>
          <a:xfrm>
            <a:off x="10644791" y="6400800"/>
            <a:ext cx="338328" cy="240175"/>
            <a:chOff x="4089400" y="933450"/>
            <a:chExt cx="338328" cy="341938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17F55C76-861C-49BA-925A-099CA01184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>
              <a:off x="4258564" y="933450"/>
              <a:ext cx="0" cy="341938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9494BE9A-C1C3-41FE-B2E9-6DBE5EBA2E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>
              <a:off x="4089400" y="1104419"/>
              <a:ext cx="338328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26085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E1BEB12-92AF-4445-98AD-4C7756E7C9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522C2C-7B5C-48A7-A969-03941E5D2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2077107" y="220196"/>
            <a:ext cx="7066893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Oval 13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1657350" y="2099696"/>
            <a:ext cx="1456680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22D09ED2-868F-42C6-866E-F92E0CEF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18520172">
            <a:off x="836384" y="1866059"/>
            <a:ext cx="2987899" cy="2240924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28950" y="1939159"/>
            <a:ext cx="5733470" cy="2751086"/>
          </a:xfrm>
        </p:spPr>
        <p:txBody>
          <a:bodyPr>
            <a:normAutofit/>
          </a:bodyPr>
          <a:lstStyle/>
          <a:p>
            <a:pPr algn="r"/>
            <a:r>
              <a:rPr lang="en-US" b="1" dirty="0"/>
              <a:t>SECTION 504 COMPLIANCE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28950" y="4782320"/>
            <a:ext cx="5733470" cy="1329443"/>
          </a:xfrm>
        </p:spPr>
        <p:txBody>
          <a:bodyPr>
            <a:normAutofit/>
          </a:bodyPr>
          <a:lstStyle/>
          <a:p>
            <a:pPr algn="r">
              <a:lnSpc>
                <a:spcPct val="90000"/>
              </a:lnSpc>
            </a:pPr>
            <a:r>
              <a:rPr lang="en-US" sz="2000" dirty="0"/>
              <a:t>Federal Civil Rights Rehabilitation Act of 1973</a:t>
            </a:r>
          </a:p>
          <a:p>
            <a:pPr algn="r">
              <a:lnSpc>
                <a:spcPct val="90000"/>
              </a:lnSpc>
            </a:pPr>
            <a:r>
              <a:rPr lang="en-US" sz="2000" dirty="0"/>
              <a:t>Americans with Disabilities Act of 1990    </a:t>
            </a:r>
          </a:p>
          <a:p>
            <a:pPr algn="r">
              <a:lnSpc>
                <a:spcPct val="90000"/>
              </a:lnSpc>
            </a:pPr>
            <a:r>
              <a:rPr lang="en-US" sz="2000" dirty="0"/>
              <a:t>ADA Amendments Act of 2008</a:t>
            </a:r>
          </a:p>
        </p:txBody>
      </p:sp>
    </p:spTree>
    <p:extLst>
      <p:ext uri="{BB962C8B-B14F-4D97-AF65-F5344CB8AC3E}">
        <p14:creationId xmlns:p14="http://schemas.microsoft.com/office/powerpoint/2010/main" val="3219935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3125454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3F57878-04FD-4154-8CAD-81B36A24A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125" y="1153572"/>
            <a:ext cx="2400300" cy="4461163"/>
          </a:xfrm>
        </p:spPr>
        <p:txBody>
          <a:bodyPr>
            <a:normAutofit/>
          </a:bodyPr>
          <a:lstStyle/>
          <a:p>
            <a:r>
              <a:rPr lang="en-US" sz="2200" dirty="0">
                <a:solidFill>
                  <a:srgbClr val="FFFFFF"/>
                </a:solidFill>
              </a:rPr>
              <a:t>SUBSTANTIALLY LIMITS</a:t>
            </a:r>
          </a:p>
        </p:txBody>
      </p:sp>
      <p:sp>
        <p:nvSpPr>
          <p:cNvPr id="26" name="Arc 25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V="1">
            <a:off x="5662801" y="2455479"/>
            <a:ext cx="3062575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E741F8-3015-4353-A527-5585B22B83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5481" y="591345"/>
            <a:ext cx="4665519" cy="5276056"/>
          </a:xfrm>
          <a:custGeom>
            <a:avLst/>
            <a:gdLst>
              <a:gd name="connsiteX0" fmla="*/ 0 w 4665519"/>
              <a:gd name="connsiteY0" fmla="*/ 0 h 5276056"/>
              <a:gd name="connsiteX1" fmla="*/ 824241 w 4665519"/>
              <a:gd name="connsiteY1" fmla="*/ 0 h 5276056"/>
              <a:gd name="connsiteX2" fmla="*/ 1601828 w 4665519"/>
              <a:gd name="connsiteY2" fmla="*/ 0 h 5276056"/>
              <a:gd name="connsiteX3" fmla="*/ 2332759 w 4665519"/>
              <a:gd name="connsiteY3" fmla="*/ 0 h 5276056"/>
              <a:gd name="connsiteX4" fmla="*/ 3110346 w 4665519"/>
              <a:gd name="connsiteY4" fmla="*/ 0 h 5276056"/>
              <a:gd name="connsiteX5" fmla="*/ 3841277 w 4665519"/>
              <a:gd name="connsiteY5" fmla="*/ 0 h 5276056"/>
              <a:gd name="connsiteX6" fmla="*/ 4665519 w 4665519"/>
              <a:gd name="connsiteY6" fmla="*/ 0 h 5276056"/>
              <a:gd name="connsiteX7" fmla="*/ 4665519 w 4665519"/>
              <a:gd name="connsiteY7" fmla="*/ 474844 h 5276056"/>
              <a:gd name="connsiteX8" fmla="*/ 4665519 w 4665519"/>
              <a:gd name="connsiteY8" fmla="*/ 1055211 h 5276056"/>
              <a:gd name="connsiteX9" fmla="*/ 4665519 w 4665519"/>
              <a:gd name="connsiteY9" fmla="*/ 1530056 h 5276056"/>
              <a:gd name="connsiteX10" fmla="*/ 4665519 w 4665519"/>
              <a:gd name="connsiteY10" fmla="*/ 2004901 h 5276056"/>
              <a:gd name="connsiteX11" fmla="*/ 4665519 w 4665519"/>
              <a:gd name="connsiteY11" fmla="*/ 2585267 h 5276056"/>
              <a:gd name="connsiteX12" fmla="*/ 4665519 w 4665519"/>
              <a:gd name="connsiteY12" fmla="*/ 2954590 h 5276056"/>
              <a:gd name="connsiteX13" fmla="*/ 4665519 w 4665519"/>
              <a:gd name="connsiteY13" fmla="*/ 3429436 h 5276056"/>
              <a:gd name="connsiteX14" fmla="*/ 4665519 w 4665519"/>
              <a:gd name="connsiteY14" fmla="*/ 3798760 h 5276056"/>
              <a:gd name="connsiteX15" fmla="*/ 4665519 w 4665519"/>
              <a:gd name="connsiteY15" fmla="*/ 4379126 h 5276056"/>
              <a:gd name="connsiteX16" fmla="*/ 4665519 w 4665519"/>
              <a:gd name="connsiteY16" fmla="*/ 5276056 h 5276056"/>
              <a:gd name="connsiteX17" fmla="*/ 3841277 w 4665519"/>
              <a:gd name="connsiteY17" fmla="*/ 5276056 h 5276056"/>
              <a:gd name="connsiteX18" fmla="*/ 3110346 w 4665519"/>
              <a:gd name="connsiteY18" fmla="*/ 5276056 h 5276056"/>
              <a:gd name="connsiteX19" fmla="*/ 2239449 w 4665519"/>
              <a:gd name="connsiteY19" fmla="*/ 5276056 h 5276056"/>
              <a:gd name="connsiteX20" fmla="*/ 1555173 w 4665519"/>
              <a:gd name="connsiteY20" fmla="*/ 5276056 h 5276056"/>
              <a:gd name="connsiteX21" fmla="*/ 777586 w 4665519"/>
              <a:gd name="connsiteY21" fmla="*/ 5276056 h 5276056"/>
              <a:gd name="connsiteX22" fmla="*/ 0 w 4665519"/>
              <a:gd name="connsiteY22" fmla="*/ 5276056 h 5276056"/>
              <a:gd name="connsiteX23" fmla="*/ 0 w 4665519"/>
              <a:gd name="connsiteY23" fmla="*/ 4695690 h 5276056"/>
              <a:gd name="connsiteX24" fmla="*/ 0 w 4665519"/>
              <a:gd name="connsiteY24" fmla="*/ 4273605 h 5276056"/>
              <a:gd name="connsiteX25" fmla="*/ 0 w 4665519"/>
              <a:gd name="connsiteY25" fmla="*/ 3693238 h 5276056"/>
              <a:gd name="connsiteX26" fmla="*/ 0 w 4665519"/>
              <a:gd name="connsiteY26" fmla="*/ 3165633 h 5276056"/>
              <a:gd name="connsiteX27" fmla="*/ 0 w 4665519"/>
              <a:gd name="connsiteY27" fmla="*/ 2532507 h 5276056"/>
              <a:gd name="connsiteX28" fmla="*/ 0 w 4665519"/>
              <a:gd name="connsiteY28" fmla="*/ 2110422 h 5276056"/>
              <a:gd name="connsiteX29" fmla="*/ 0 w 4665519"/>
              <a:gd name="connsiteY29" fmla="*/ 1635577 h 5276056"/>
              <a:gd name="connsiteX30" fmla="*/ 0 w 4665519"/>
              <a:gd name="connsiteY30" fmla="*/ 1160732 h 5276056"/>
              <a:gd name="connsiteX31" fmla="*/ 0 w 4665519"/>
              <a:gd name="connsiteY31" fmla="*/ 527605 h 5276056"/>
              <a:gd name="connsiteX32" fmla="*/ 0 w 4665519"/>
              <a:gd name="connsiteY32" fmla="*/ 0 h 5276056"/>
              <a:gd name="connsiteX0" fmla="*/ 0 w 4665519"/>
              <a:gd name="connsiteY0" fmla="*/ 0 h 5276056"/>
              <a:gd name="connsiteX1" fmla="*/ 824241 w 4665519"/>
              <a:gd name="connsiteY1" fmla="*/ 0 h 5276056"/>
              <a:gd name="connsiteX2" fmla="*/ 1648483 w 4665519"/>
              <a:gd name="connsiteY2" fmla="*/ 0 h 5276056"/>
              <a:gd name="connsiteX3" fmla="*/ 2519379 w 4665519"/>
              <a:gd name="connsiteY3" fmla="*/ 0 h 5276056"/>
              <a:gd name="connsiteX4" fmla="*/ 3296966 w 4665519"/>
              <a:gd name="connsiteY4" fmla="*/ 0 h 5276056"/>
              <a:gd name="connsiteX5" fmla="*/ 4665519 w 4665519"/>
              <a:gd name="connsiteY5" fmla="*/ 0 h 5276056"/>
              <a:gd name="connsiteX6" fmla="*/ 4665519 w 4665519"/>
              <a:gd name="connsiteY6" fmla="*/ 422084 h 5276056"/>
              <a:gd name="connsiteX7" fmla="*/ 4665519 w 4665519"/>
              <a:gd name="connsiteY7" fmla="*/ 1055211 h 5276056"/>
              <a:gd name="connsiteX8" fmla="*/ 4665519 w 4665519"/>
              <a:gd name="connsiteY8" fmla="*/ 1688338 h 5276056"/>
              <a:gd name="connsiteX9" fmla="*/ 4665519 w 4665519"/>
              <a:gd name="connsiteY9" fmla="*/ 2268704 h 5276056"/>
              <a:gd name="connsiteX10" fmla="*/ 4665519 w 4665519"/>
              <a:gd name="connsiteY10" fmla="*/ 2743548 h 5276056"/>
              <a:gd name="connsiteX11" fmla="*/ 4665519 w 4665519"/>
              <a:gd name="connsiteY11" fmla="*/ 3112873 h 5276056"/>
              <a:gd name="connsiteX12" fmla="*/ 4665519 w 4665519"/>
              <a:gd name="connsiteY12" fmla="*/ 3640478 h 5276056"/>
              <a:gd name="connsiteX13" fmla="*/ 4665519 w 4665519"/>
              <a:gd name="connsiteY13" fmla="*/ 4009802 h 5276056"/>
              <a:gd name="connsiteX14" fmla="*/ 4665519 w 4665519"/>
              <a:gd name="connsiteY14" fmla="*/ 4590169 h 5276056"/>
              <a:gd name="connsiteX15" fmla="*/ 4665519 w 4665519"/>
              <a:gd name="connsiteY15" fmla="*/ 5276056 h 5276056"/>
              <a:gd name="connsiteX16" fmla="*/ 3934587 w 4665519"/>
              <a:gd name="connsiteY16" fmla="*/ 5276056 h 5276056"/>
              <a:gd name="connsiteX17" fmla="*/ 3296966 w 4665519"/>
              <a:gd name="connsiteY17" fmla="*/ 5276056 h 5276056"/>
              <a:gd name="connsiteX18" fmla="*/ 2659345 w 4665519"/>
              <a:gd name="connsiteY18" fmla="*/ 5276056 h 5276056"/>
              <a:gd name="connsiteX19" fmla="*/ 2021725 w 4665519"/>
              <a:gd name="connsiteY19" fmla="*/ 5276056 h 5276056"/>
              <a:gd name="connsiteX20" fmla="*/ 1150827 w 4665519"/>
              <a:gd name="connsiteY20" fmla="*/ 5276056 h 5276056"/>
              <a:gd name="connsiteX21" fmla="*/ 0 w 4665519"/>
              <a:gd name="connsiteY21" fmla="*/ 5276056 h 5276056"/>
              <a:gd name="connsiteX22" fmla="*/ 0 w 4665519"/>
              <a:gd name="connsiteY22" fmla="*/ 4748450 h 5276056"/>
              <a:gd name="connsiteX23" fmla="*/ 0 w 4665519"/>
              <a:gd name="connsiteY23" fmla="*/ 4326365 h 5276056"/>
              <a:gd name="connsiteX24" fmla="*/ 0 w 4665519"/>
              <a:gd name="connsiteY24" fmla="*/ 3904281 h 5276056"/>
              <a:gd name="connsiteX25" fmla="*/ 0 w 4665519"/>
              <a:gd name="connsiteY25" fmla="*/ 3323915 h 5276056"/>
              <a:gd name="connsiteX26" fmla="*/ 0 w 4665519"/>
              <a:gd name="connsiteY26" fmla="*/ 2690788 h 5276056"/>
              <a:gd name="connsiteX27" fmla="*/ 0 w 4665519"/>
              <a:gd name="connsiteY27" fmla="*/ 2321465 h 5276056"/>
              <a:gd name="connsiteX28" fmla="*/ 0 w 4665519"/>
              <a:gd name="connsiteY28" fmla="*/ 1899380 h 5276056"/>
              <a:gd name="connsiteX29" fmla="*/ 0 w 4665519"/>
              <a:gd name="connsiteY29" fmla="*/ 1477295 h 5276056"/>
              <a:gd name="connsiteX30" fmla="*/ 0 w 4665519"/>
              <a:gd name="connsiteY30" fmla="*/ 844169 h 5276056"/>
              <a:gd name="connsiteX31" fmla="*/ 0 w 4665519"/>
              <a:gd name="connsiteY31" fmla="*/ 474844 h 5276056"/>
              <a:gd name="connsiteX32" fmla="*/ 0 w 4665519"/>
              <a:gd name="connsiteY32" fmla="*/ 0 h 5276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4665519" h="5276056" fill="none" extrusionOk="0">
                <a:moveTo>
                  <a:pt x="0" y="0"/>
                </a:moveTo>
                <a:cubicBezTo>
                  <a:pt x="269785" y="-16811"/>
                  <a:pt x="536871" y="38029"/>
                  <a:pt x="824241" y="0"/>
                </a:cubicBezTo>
                <a:cubicBezTo>
                  <a:pt x="1104898" y="-517"/>
                  <a:pt x="1437604" y="3369"/>
                  <a:pt x="1601828" y="0"/>
                </a:cubicBezTo>
                <a:cubicBezTo>
                  <a:pt x="1830048" y="2658"/>
                  <a:pt x="1999457" y="87552"/>
                  <a:pt x="2332759" y="0"/>
                </a:cubicBezTo>
                <a:cubicBezTo>
                  <a:pt x="2659029" y="-27489"/>
                  <a:pt x="2865078" y="122"/>
                  <a:pt x="3110346" y="0"/>
                </a:cubicBezTo>
                <a:cubicBezTo>
                  <a:pt x="3339352" y="11265"/>
                  <a:pt x="3580708" y="24586"/>
                  <a:pt x="3841277" y="0"/>
                </a:cubicBezTo>
                <a:cubicBezTo>
                  <a:pt x="4108994" y="-3896"/>
                  <a:pt x="4263385" y="38583"/>
                  <a:pt x="4665519" y="0"/>
                </a:cubicBezTo>
                <a:cubicBezTo>
                  <a:pt x="4693008" y="207168"/>
                  <a:pt x="4588218" y="312066"/>
                  <a:pt x="4665519" y="474844"/>
                </a:cubicBezTo>
                <a:cubicBezTo>
                  <a:pt x="4788736" y="627660"/>
                  <a:pt x="4608253" y="734449"/>
                  <a:pt x="4665519" y="1055211"/>
                </a:cubicBezTo>
                <a:cubicBezTo>
                  <a:pt x="4728217" y="1327465"/>
                  <a:pt x="4664922" y="1338402"/>
                  <a:pt x="4665519" y="1530056"/>
                </a:cubicBezTo>
                <a:cubicBezTo>
                  <a:pt x="4684797" y="1722695"/>
                  <a:pt x="4647769" y="1797692"/>
                  <a:pt x="4665519" y="2004901"/>
                </a:cubicBezTo>
                <a:cubicBezTo>
                  <a:pt x="4636147" y="2219365"/>
                  <a:pt x="4576315" y="2424600"/>
                  <a:pt x="4665519" y="2585267"/>
                </a:cubicBezTo>
                <a:cubicBezTo>
                  <a:pt x="4724592" y="2732678"/>
                  <a:pt x="4635080" y="2778866"/>
                  <a:pt x="4665519" y="2954590"/>
                </a:cubicBezTo>
                <a:cubicBezTo>
                  <a:pt x="4688792" y="3160717"/>
                  <a:pt x="4614554" y="3285966"/>
                  <a:pt x="4665519" y="3429436"/>
                </a:cubicBezTo>
                <a:cubicBezTo>
                  <a:pt x="4703349" y="3562129"/>
                  <a:pt x="4626252" y="3640102"/>
                  <a:pt x="4665519" y="3798760"/>
                </a:cubicBezTo>
                <a:cubicBezTo>
                  <a:pt x="4687155" y="3936542"/>
                  <a:pt x="4650915" y="4077336"/>
                  <a:pt x="4665519" y="4379126"/>
                </a:cubicBezTo>
                <a:cubicBezTo>
                  <a:pt x="4737111" y="4654954"/>
                  <a:pt x="4651666" y="4945268"/>
                  <a:pt x="4665519" y="5276056"/>
                </a:cubicBezTo>
                <a:cubicBezTo>
                  <a:pt x="4433332" y="5325274"/>
                  <a:pt x="4016044" y="5224102"/>
                  <a:pt x="3841277" y="5276056"/>
                </a:cubicBezTo>
                <a:cubicBezTo>
                  <a:pt x="3682328" y="5334631"/>
                  <a:pt x="3419615" y="5270977"/>
                  <a:pt x="3110346" y="5276056"/>
                </a:cubicBezTo>
                <a:cubicBezTo>
                  <a:pt x="2869883" y="5289913"/>
                  <a:pt x="2645246" y="5205056"/>
                  <a:pt x="2239449" y="5276056"/>
                </a:cubicBezTo>
                <a:cubicBezTo>
                  <a:pt x="1844305" y="5359453"/>
                  <a:pt x="1671040" y="5296809"/>
                  <a:pt x="1555173" y="5276056"/>
                </a:cubicBezTo>
                <a:cubicBezTo>
                  <a:pt x="1428572" y="5264115"/>
                  <a:pt x="1118726" y="5285586"/>
                  <a:pt x="777586" y="5276056"/>
                </a:cubicBezTo>
                <a:cubicBezTo>
                  <a:pt x="420855" y="5349907"/>
                  <a:pt x="145193" y="5217464"/>
                  <a:pt x="0" y="5276056"/>
                </a:cubicBezTo>
                <a:cubicBezTo>
                  <a:pt x="-85796" y="5150552"/>
                  <a:pt x="82579" y="4925271"/>
                  <a:pt x="0" y="4695690"/>
                </a:cubicBezTo>
                <a:cubicBezTo>
                  <a:pt x="-70494" y="4428419"/>
                  <a:pt x="81612" y="4433997"/>
                  <a:pt x="0" y="4273605"/>
                </a:cubicBezTo>
                <a:cubicBezTo>
                  <a:pt x="-67349" y="4134018"/>
                  <a:pt x="132814" y="3904665"/>
                  <a:pt x="0" y="3693238"/>
                </a:cubicBezTo>
                <a:cubicBezTo>
                  <a:pt x="-100599" y="3491093"/>
                  <a:pt x="9319" y="3289660"/>
                  <a:pt x="0" y="3165633"/>
                </a:cubicBezTo>
                <a:cubicBezTo>
                  <a:pt x="-21842" y="2978181"/>
                  <a:pt x="-4491" y="2802024"/>
                  <a:pt x="0" y="2532507"/>
                </a:cubicBezTo>
                <a:cubicBezTo>
                  <a:pt x="-70537" y="2260245"/>
                  <a:pt x="8763" y="2276655"/>
                  <a:pt x="0" y="2110422"/>
                </a:cubicBezTo>
                <a:cubicBezTo>
                  <a:pt x="-14586" y="1928813"/>
                  <a:pt x="21393" y="1812464"/>
                  <a:pt x="0" y="1635577"/>
                </a:cubicBezTo>
                <a:cubicBezTo>
                  <a:pt x="-25173" y="1458553"/>
                  <a:pt x="399" y="1364080"/>
                  <a:pt x="0" y="1160732"/>
                </a:cubicBezTo>
                <a:cubicBezTo>
                  <a:pt x="-14767" y="961079"/>
                  <a:pt x="33500" y="765216"/>
                  <a:pt x="0" y="527605"/>
                </a:cubicBezTo>
                <a:cubicBezTo>
                  <a:pt x="-49777" y="277007"/>
                  <a:pt x="62576" y="140978"/>
                  <a:pt x="0" y="0"/>
                </a:cubicBezTo>
                <a:close/>
              </a:path>
              <a:path w="4665519" h="5276056" stroke="0" extrusionOk="0">
                <a:moveTo>
                  <a:pt x="0" y="0"/>
                </a:moveTo>
                <a:cubicBezTo>
                  <a:pt x="354344" y="-25625"/>
                  <a:pt x="493151" y="48947"/>
                  <a:pt x="824241" y="0"/>
                </a:cubicBezTo>
                <a:cubicBezTo>
                  <a:pt x="1075978" y="39516"/>
                  <a:pt x="1403039" y="73612"/>
                  <a:pt x="1648483" y="0"/>
                </a:cubicBezTo>
                <a:cubicBezTo>
                  <a:pt x="1848108" y="7126"/>
                  <a:pt x="2071321" y="72578"/>
                  <a:pt x="2519379" y="0"/>
                </a:cubicBezTo>
                <a:cubicBezTo>
                  <a:pt x="2940333" y="-41292"/>
                  <a:pt x="2995605" y="15068"/>
                  <a:pt x="3296966" y="0"/>
                </a:cubicBezTo>
                <a:cubicBezTo>
                  <a:pt x="3579246" y="-12793"/>
                  <a:pt x="4313911" y="117341"/>
                  <a:pt x="4665519" y="0"/>
                </a:cubicBezTo>
                <a:cubicBezTo>
                  <a:pt x="4691105" y="209457"/>
                  <a:pt x="4666440" y="214870"/>
                  <a:pt x="4665519" y="422084"/>
                </a:cubicBezTo>
                <a:cubicBezTo>
                  <a:pt x="4664610" y="668132"/>
                  <a:pt x="4589448" y="841419"/>
                  <a:pt x="4665519" y="1055211"/>
                </a:cubicBezTo>
                <a:cubicBezTo>
                  <a:pt x="4797077" y="1307799"/>
                  <a:pt x="4611514" y="1433741"/>
                  <a:pt x="4665519" y="1688338"/>
                </a:cubicBezTo>
                <a:cubicBezTo>
                  <a:pt x="4750294" y="1923180"/>
                  <a:pt x="4591946" y="1992385"/>
                  <a:pt x="4665519" y="2268704"/>
                </a:cubicBezTo>
                <a:cubicBezTo>
                  <a:pt x="4718862" y="2541797"/>
                  <a:pt x="4635702" y="2553134"/>
                  <a:pt x="4665519" y="2743548"/>
                </a:cubicBezTo>
                <a:cubicBezTo>
                  <a:pt x="4703657" y="2963337"/>
                  <a:pt x="4618249" y="3008086"/>
                  <a:pt x="4665519" y="3112873"/>
                </a:cubicBezTo>
                <a:cubicBezTo>
                  <a:pt x="4716547" y="3182471"/>
                  <a:pt x="4667975" y="3434551"/>
                  <a:pt x="4665519" y="3640478"/>
                </a:cubicBezTo>
                <a:cubicBezTo>
                  <a:pt x="4679140" y="3826765"/>
                  <a:pt x="4626098" y="3863447"/>
                  <a:pt x="4665519" y="4009802"/>
                </a:cubicBezTo>
                <a:cubicBezTo>
                  <a:pt x="4702786" y="4191467"/>
                  <a:pt x="4562855" y="4349628"/>
                  <a:pt x="4665519" y="4590169"/>
                </a:cubicBezTo>
                <a:cubicBezTo>
                  <a:pt x="4741332" y="4879066"/>
                  <a:pt x="4574243" y="5047939"/>
                  <a:pt x="4665519" y="5276056"/>
                </a:cubicBezTo>
                <a:cubicBezTo>
                  <a:pt x="4408129" y="5294882"/>
                  <a:pt x="4085723" y="5206982"/>
                  <a:pt x="3934587" y="5276056"/>
                </a:cubicBezTo>
                <a:cubicBezTo>
                  <a:pt x="3766572" y="5377003"/>
                  <a:pt x="3583880" y="5272647"/>
                  <a:pt x="3296966" y="5276056"/>
                </a:cubicBezTo>
                <a:cubicBezTo>
                  <a:pt x="2999160" y="5304912"/>
                  <a:pt x="2924766" y="5245157"/>
                  <a:pt x="2659345" y="5276056"/>
                </a:cubicBezTo>
                <a:cubicBezTo>
                  <a:pt x="2404742" y="5313218"/>
                  <a:pt x="2205397" y="5214515"/>
                  <a:pt x="2021725" y="5276056"/>
                </a:cubicBezTo>
                <a:cubicBezTo>
                  <a:pt x="1865251" y="5352367"/>
                  <a:pt x="1314096" y="5210595"/>
                  <a:pt x="1150827" y="5276056"/>
                </a:cubicBezTo>
                <a:cubicBezTo>
                  <a:pt x="973459" y="5249473"/>
                  <a:pt x="205196" y="5190129"/>
                  <a:pt x="0" y="5276056"/>
                </a:cubicBezTo>
                <a:cubicBezTo>
                  <a:pt x="-44862" y="5186218"/>
                  <a:pt x="86017" y="4848701"/>
                  <a:pt x="0" y="4748450"/>
                </a:cubicBezTo>
                <a:cubicBezTo>
                  <a:pt x="-41972" y="4605557"/>
                  <a:pt x="94673" y="4523492"/>
                  <a:pt x="0" y="4326365"/>
                </a:cubicBezTo>
                <a:cubicBezTo>
                  <a:pt x="-58367" y="4139470"/>
                  <a:pt x="40673" y="4119413"/>
                  <a:pt x="0" y="3904281"/>
                </a:cubicBezTo>
                <a:cubicBezTo>
                  <a:pt x="9602" y="3703437"/>
                  <a:pt x="66692" y="3525837"/>
                  <a:pt x="0" y="3323915"/>
                </a:cubicBezTo>
                <a:cubicBezTo>
                  <a:pt x="-51124" y="3106538"/>
                  <a:pt x="115022" y="2830457"/>
                  <a:pt x="0" y="2690788"/>
                </a:cubicBezTo>
                <a:cubicBezTo>
                  <a:pt x="-80235" y="2536722"/>
                  <a:pt x="33689" y="2416675"/>
                  <a:pt x="0" y="2321465"/>
                </a:cubicBezTo>
                <a:cubicBezTo>
                  <a:pt x="-51375" y="2233347"/>
                  <a:pt x="67786" y="2104120"/>
                  <a:pt x="0" y="1899380"/>
                </a:cubicBezTo>
                <a:cubicBezTo>
                  <a:pt x="-43886" y="1723584"/>
                  <a:pt x="46696" y="1665794"/>
                  <a:pt x="0" y="1477295"/>
                </a:cubicBezTo>
                <a:cubicBezTo>
                  <a:pt x="-24367" y="1335779"/>
                  <a:pt x="-3291" y="975602"/>
                  <a:pt x="0" y="844169"/>
                </a:cubicBezTo>
                <a:cubicBezTo>
                  <a:pt x="-937" y="673981"/>
                  <a:pt x="44593" y="592376"/>
                  <a:pt x="0" y="474844"/>
                </a:cubicBezTo>
                <a:cubicBezTo>
                  <a:pt x="-29581" y="379587"/>
                  <a:pt x="42343" y="181988"/>
                  <a:pt x="0" y="0"/>
                </a:cubicBezTo>
                <a:close/>
              </a:path>
              <a:path w="4665519" h="5276056" fill="none" stroke="0" extrusionOk="0">
                <a:moveTo>
                  <a:pt x="0" y="0"/>
                </a:moveTo>
                <a:cubicBezTo>
                  <a:pt x="309636" y="10270"/>
                  <a:pt x="488616" y="-14727"/>
                  <a:pt x="824241" y="0"/>
                </a:cubicBezTo>
                <a:cubicBezTo>
                  <a:pt x="1156063" y="-13928"/>
                  <a:pt x="1393197" y="-21014"/>
                  <a:pt x="1601828" y="0"/>
                </a:cubicBezTo>
                <a:cubicBezTo>
                  <a:pt x="1845884" y="-22028"/>
                  <a:pt x="2014776" y="-4130"/>
                  <a:pt x="2332759" y="0"/>
                </a:cubicBezTo>
                <a:cubicBezTo>
                  <a:pt x="2659384" y="-42705"/>
                  <a:pt x="2904683" y="-3208"/>
                  <a:pt x="3110346" y="0"/>
                </a:cubicBezTo>
                <a:cubicBezTo>
                  <a:pt x="3342235" y="16774"/>
                  <a:pt x="3573549" y="-56311"/>
                  <a:pt x="3841277" y="0"/>
                </a:cubicBezTo>
                <a:cubicBezTo>
                  <a:pt x="4102706" y="-1961"/>
                  <a:pt x="4258651" y="-19625"/>
                  <a:pt x="4665519" y="0"/>
                </a:cubicBezTo>
                <a:cubicBezTo>
                  <a:pt x="4690828" y="215696"/>
                  <a:pt x="4626485" y="336951"/>
                  <a:pt x="4665519" y="474844"/>
                </a:cubicBezTo>
                <a:cubicBezTo>
                  <a:pt x="4722646" y="631837"/>
                  <a:pt x="4626317" y="808451"/>
                  <a:pt x="4665519" y="1055211"/>
                </a:cubicBezTo>
                <a:cubicBezTo>
                  <a:pt x="4723862" y="1338826"/>
                  <a:pt x="4666635" y="1337392"/>
                  <a:pt x="4665519" y="1530056"/>
                </a:cubicBezTo>
                <a:cubicBezTo>
                  <a:pt x="4686606" y="1720706"/>
                  <a:pt x="4641375" y="1788675"/>
                  <a:pt x="4665519" y="2004901"/>
                </a:cubicBezTo>
                <a:cubicBezTo>
                  <a:pt x="4660316" y="2186892"/>
                  <a:pt x="4586802" y="2410472"/>
                  <a:pt x="4665519" y="2585267"/>
                </a:cubicBezTo>
                <a:cubicBezTo>
                  <a:pt x="4731615" y="2753584"/>
                  <a:pt x="4620295" y="2784292"/>
                  <a:pt x="4665519" y="2954590"/>
                </a:cubicBezTo>
                <a:cubicBezTo>
                  <a:pt x="4679607" y="3126579"/>
                  <a:pt x="4623979" y="3295676"/>
                  <a:pt x="4665519" y="3429436"/>
                </a:cubicBezTo>
                <a:cubicBezTo>
                  <a:pt x="4717389" y="3599523"/>
                  <a:pt x="4642070" y="3668724"/>
                  <a:pt x="4665519" y="3798760"/>
                </a:cubicBezTo>
                <a:cubicBezTo>
                  <a:pt x="4668193" y="3914519"/>
                  <a:pt x="4637714" y="4091007"/>
                  <a:pt x="4665519" y="4379126"/>
                </a:cubicBezTo>
                <a:cubicBezTo>
                  <a:pt x="4719350" y="4596312"/>
                  <a:pt x="4663459" y="4967891"/>
                  <a:pt x="4665519" y="5276056"/>
                </a:cubicBezTo>
                <a:cubicBezTo>
                  <a:pt x="4434631" y="5267624"/>
                  <a:pt x="4038610" y="5158915"/>
                  <a:pt x="3841277" y="5276056"/>
                </a:cubicBezTo>
                <a:cubicBezTo>
                  <a:pt x="3686122" y="5356854"/>
                  <a:pt x="3400630" y="5273040"/>
                  <a:pt x="3110346" y="5276056"/>
                </a:cubicBezTo>
                <a:cubicBezTo>
                  <a:pt x="2835281" y="5260334"/>
                  <a:pt x="2597107" y="5213575"/>
                  <a:pt x="2239449" y="5276056"/>
                </a:cubicBezTo>
                <a:cubicBezTo>
                  <a:pt x="1832967" y="5365775"/>
                  <a:pt x="1664649" y="5264713"/>
                  <a:pt x="1555173" y="5276056"/>
                </a:cubicBezTo>
                <a:cubicBezTo>
                  <a:pt x="1384218" y="5273688"/>
                  <a:pt x="1047952" y="5209823"/>
                  <a:pt x="777586" y="5276056"/>
                </a:cubicBezTo>
                <a:cubicBezTo>
                  <a:pt x="455200" y="5345018"/>
                  <a:pt x="185000" y="5208377"/>
                  <a:pt x="0" y="5276056"/>
                </a:cubicBezTo>
                <a:cubicBezTo>
                  <a:pt x="-95708" y="5156635"/>
                  <a:pt x="31623" y="4967422"/>
                  <a:pt x="0" y="4695690"/>
                </a:cubicBezTo>
                <a:cubicBezTo>
                  <a:pt x="-60126" y="4444910"/>
                  <a:pt x="81639" y="4455456"/>
                  <a:pt x="0" y="4273605"/>
                </a:cubicBezTo>
                <a:cubicBezTo>
                  <a:pt x="-60955" y="4115264"/>
                  <a:pt x="95608" y="3918886"/>
                  <a:pt x="0" y="3693238"/>
                </a:cubicBezTo>
                <a:cubicBezTo>
                  <a:pt x="-124437" y="3510422"/>
                  <a:pt x="46612" y="3297624"/>
                  <a:pt x="0" y="3165633"/>
                </a:cubicBezTo>
                <a:cubicBezTo>
                  <a:pt x="-27260" y="3044856"/>
                  <a:pt x="55073" y="2777248"/>
                  <a:pt x="0" y="2532507"/>
                </a:cubicBezTo>
                <a:cubicBezTo>
                  <a:pt x="-63665" y="2263051"/>
                  <a:pt x="6064" y="2295227"/>
                  <a:pt x="0" y="2110422"/>
                </a:cubicBezTo>
                <a:cubicBezTo>
                  <a:pt x="-14509" y="1939082"/>
                  <a:pt x="8275" y="1784771"/>
                  <a:pt x="0" y="1635577"/>
                </a:cubicBezTo>
                <a:cubicBezTo>
                  <a:pt x="-36716" y="1452732"/>
                  <a:pt x="-4945" y="1323528"/>
                  <a:pt x="0" y="1160732"/>
                </a:cubicBezTo>
                <a:cubicBezTo>
                  <a:pt x="-38686" y="1015352"/>
                  <a:pt x="14043" y="783206"/>
                  <a:pt x="0" y="527605"/>
                </a:cubicBezTo>
                <a:cubicBezTo>
                  <a:pt x="-18259" y="290647"/>
                  <a:pt x="80300" y="168673"/>
                  <a:pt x="0" y="0"/>
                </a:cubicBezTo>
                <a:close/>
              </a:path>
            </a:pathLst>
          </a:custGeom>
          <a:solidFill>
            <a:schemeClr val="bg2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824126465">
                  <a:custGeom>
                    <a:avLst/>
                    <a:gdLst>
                      <a:gd name="connsiteX0" fmla="*/ 0 w 3578706"/>
                      <a:gd name="connsiteY0" fmla="*/ 0 h 5837949"/>
                      <a:gd name="connsiteX1" fmla="*/ 632238 w 3578706"/>
                      <a:gd name="connsiteY1" fmla="*/ 0 h 5837949"/>
                      <a:gd name="connsiteX2" fmla="*/ 1228689 w 3578706"/>
                      <a:gd name="connsiteY2" fmla="*/ 0 h 5837949"/>
                      <a:gd name="connsiteX3" fmla="*/ 1789353 w 3578706"/>
                      <a:gd name="connsiteY3" fmla="*/ 0 h 5837949"/>
                      <a:gd name="connsiteX4" fmla="*/ 2385804 w 3578706"/>
                      <a:gd name="connsiteY4" fmla="*/ 0 h 5837949"/>
                      <a:gd name="connsiteX5" fmla="*/ 2946468 w 3578706"/>
                      <a:gd name="connsiteY5" fmla="*/ 0 h 5837949"/>
                      <a:gd name="connsiteX6" fmla="*/ 3578706 w 3578706"/>
                      <a:gd name="connsiteY6" fmla="*/ 0 h 5837949"/>
                      <a:gd name="connsiteX7" fmla="*/ 3578706 w 3578706"/>
                      <a:gd name="connsiteY7" fmla="*/ 525415 h 5837949"/>
                      <a:gd name="connsiteX8" fmla="*/ 3578706 w 3578706"/>
                      <a:gd name="connsiteY8" fmla="*/ 1167590 h 5837949"/>
                      <a:gd name="connsiteX9" fmla="*/ 3578706 w 3578706"/>
                      <a:gd name="connsiteY9" fmla="*/ 1693005 h 5837949"/>
                      <a:gd name="connsiteX10" fmla="*/ 3578706 w 3578706"/>
                      <a:gd name="connsiteY10" fmla="*/ 2218421 h 5837949"/>
                      <a:gd name="connsiteX11" fmla="*/ 3578706 w 3578706"/>
                      <a:gd name="connsiteY11" fmla="*/ 2860595 h 5837949"/>
                      <a:gd name="connsiteX12" fmla="*/ 3578706 w 3578706"/>
                      <a:gd name="connsiteY12" fmla="*/ 3269251 h 5837949"/>
                      <a:gd name="connsiteX13" fmla="*/ 3578706 w 3578706"/>
                      <a:gd name="connsiteY13" fmla="*/ 3794667 h 5837949"/>
                      <a:gd name="connsiteX14" fmla="*/ 3578706 w 3578706"/>
                      <a:gd name="connsiteY14" fmla="*/ 4203323 h 5837949"/>
                      <a:gd name="connsiteX15" fmla="*/ 3578706 w 3578706"/>
                      <a:gd name="connsiteY15" fmla="*/ 4845498 h 5837949"/>
                      <a:gd name="connsiteX16" fmla="*/ 3578706 w 3578706"/>
                      <a:gd name="connsiteY16" fmla="*/ 5837949 h 5837949"/>
                      <a:gd name="connsiteX17" fmla="*/ 2946468 w 3578706"/>
                      <a:gd name="connsiteY17" fmla="*/ 5837949 h 5837949"/>
                      <a:gd name="connsiteX18" fmla="*/ 2385804 w 3578706"/>
                      <a:gd name="connsiteY18" fmla="*/ 5837949 h 5837949"/>
                      <a:gd name="connsiteX19" fmla="*/ 1717779 w 3578706"/>
                      <a:gd name="connsiteY19" fmla="*/ 5837949 h 5837949"/>
                      <a:gd name="connsiteX20" fmla="*/ 1192902 w 3578706"/>
                      <a:gd name="connsiteY20" fmla="*/ 5837949 h 5837949"/>
                      <a:gd name="connsiteX21" fmla="*/ 596451 w 3578706"/>
                      <a:gd name="connsiteY21" fmla="*/ 5837949 h 5837949"/>
                      <a:gd name="connsiteX22" fmla="*/ 0 w 3578706"/>
                      <a:gd name="connsiteY22" fmla="*/ 5837949 h 5837949"/>
                      <a:gd name="connsiteX23" fmla="*/ 0 w 3578706"/>
                      <a:gd name="connsiteY23" fmla="*/ 5195775 h 5837949"/>
                      <a:gd name="connsiteX24" fmla="*/ 0 w 3578706"/>
                      <a:gd name="connsiteY24" fmla="*/ 4728739 h 5837949"/>
                      <a:gd name="connsiteX25" fmla="*/ 0 w 3578706"/>
                      <a:gd name="connsiteY25" fmla="*/ 4086564 h 5837949"/>
                      <a:gd name="connsiteX26" fmla="*/ 0 w 3578706"/>
                      <a:gd name="connsiteY26" fmla="*/ 3502769 h 5837949"/>
                      <a:gd name="connsiteX27" fmla="*/ 0 w 3578706"/>
                      <a:gd name="connsiteY27" fmla="*/ 2802216 h 5837949"/>
                      <a:gd name="connsiteX28" fmla="*/ 0 w 3578706"/>
                      <a:gd name="connsiteY28" fmla="*/ 2335180 h 5837949"/>
                      <a:gd name="connsiteX29" fmla="*/ 0 w 3578706"/>
                      <a:gd name="connsiteY29" fmla="*/ 1809764 h 5837949"/>
                      <a:gd name="connsiteX30" fmla="*/ 0 w 3578706"/>
                      <a:gd name="connsiteY30" fmla="*/ 1284349 h 5837949"/>
                      <a:gd name="connsiteX31" fmla="*/ 0 w 3578706"/>
                      <a:gd name="connsiteY31" fmla="*/ 583795 h 5837949"/>
                      <a:gd name="connsiteX32" fmla="*/ 0 w 3578706"/>
                      <a:gd name="connsiteY32" fmla="*/ 0 h 583794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</a:cxnLst>
                    <a:rect l="l" t="t" r="r" b="b"/>
                    <a:pathLst>
                      <a:path w="3578706" h="5837949" fill="none" extrusionOk="0">
                        <a:moveTo>
                          <a:pt x="0" y="0"/>
                        </a:moveTo>
                        <a:cubicBezTo>
                          <a:pt x="199579" y="-28499"/>
                          <a:pt x="375364" y="18986"/>
                          <a:pt x="632238" y="0"/>
                        </a:cubicBezTo>
                        <a:cubicBezTo>
                          <a:pt x="889112" y="-18986"/>
                          <a:pt x="1071851" y="1847"/>
                          <a:pt x="1228689" y="0"/>
                        </a:cubicBezTo>
                        <a:cubicBezTo>
                          <a:pt x="1385527" y="-1847"/>
                          <a:pt x="1540324" y="35868"/>
                          <a:pt x="1789353" y="0"/>
                        </a:cubicBezTo>
                        <a:cubicBezTo>
                          <a:pt x="2038382" y="-35868"/>
                          <a:pt x="2224197" y="4379"/>
                          <a:pt x="2385804" y="0"/>
                        </a:cubicBezTo>
                        <a:cubicBezTo>
                          <a:pt x="2547411" y="-4379"/>
                          <a:pt x="2734201" y="999"/>
                          <a:pt x="2946468" y="0"/>
                        </a:cubicBezTo>
                        <a:cubicBezTo>
                          <a:pt x="3158735" y="-999"/>
                          <a:pt x="3274079" y="18650"/>
                          <a:pt x="3578706" y="0"/>
                        </a:cubicBezTo>
                        <a:cubicBezTo>
                          <a:pt x="3598052" y="233712"/>
                          <a:pt x="3515687" y="355315"/>
                          <a:pt x="3578706" y="525415"/>
                        </a:cubicBezTo>
                        <a:cubicBezTo>
                          <a:pt x="3641725" y="695515"/>
                          <a:pt x="3537172" y="854855"/>
                          <a:pt x="3578706" y="1167590"/>
                        </a:cubicBezTo>
                        <a:cubicBezTo>
                          <a:pt x="3620240" y="1480326"/>
                          <a:pt x="3576501" y="1482219"/>
                          <a:pt x="3578706" y="1693005"/>
                        </a:cubicBezTo>
                        <a:cubicBezTo>
                          <a:pt x="3580911" y="1903792"/>
                          <a:pt x="3569176" y="1990811"/>
                          <a:pt x="3578706" y="2218421"/>
                        </a:cubicBezTo>
                        <a:cubicBezTo>
                          <a:pt x="3588236" y="2446031"/>
                          <a:pt x="3531055" y="2676014"/>
                          <a:pt x="3578706" y="2860595"/>
                        </a:cubicBezTo>
                        <a:cubicBezTo>
                          <a:pt x="3626357" y="3045176"/>
                          <a:pt x="3551862" y="3083978"/>
                          <a:pt x="3578706" y="3269251"/>
                        </a:cubicBezTo>
                        <a:cubicBezTo>
                          <a:pt x="3605550" y="3454524"/>
                          <a:pt x="3539126" y="3644526"/>
                          <a:pt x="3578706" y="3794667"/>
                        </a:cubicBezTo>
                        <a:cubicBezTo>
                          <a:pt x="3618286" y="3944808"/>
                          <a:pt x="3560088" y="4062783"/>
                          <a:pt x="3578706" y="4203323"/>
                        </a:cubicBezTo>
                        <a:cubicBezTo>
                          <a:pt x="3597324" y="4343863"/>
                          <a:pt x="3531805" y="4539242"/>
                          <a:pt x="3578706" y="4845498"/>
                        </a:cubicBezTo>
                        <a:cubicBezTo>
                          <a:pt x="3625607" y="5151754"/>
                          <a:pt x="3571089" y="5465449"/>
                          <a:pt x="3578706" y="5837949"/>
                        </a:cubicBezTo>
                        <a:cubicBezTo>
                          <a:pt x="3405467" y="5866979"/>
                          <a:pt x="3099180" y="5764794"/>
                          <a:pt x="2946468" y="5837949"/>
                        </a:cubicBezTo>
                        <a:cubicBezTo>
                          <a:pt x="2793756" y="5911104"/>
                          <a:pt x="2603842" y="5837228"/>
                          <a:pt x="2385804" y="5837949"/>
                        </a:cubicBezTo>
                        <a:cubicBezTo>
                          <a:pt x="2167766" y="5838670"/>
                          <a:pt x="2008016" y="5771294"/>
                          <a:pt x="1717779" y="5837949"/>
                        </a:cubicBezTo>
                        <a:cubicBezTo>
                          <a:pt x="1427543" y="5904604"/>
                          <a:pt x="1304678" y="5833969"/>
                          <a:pt x="1192902" y="5837949"/>
                        </a:cubicBezTo>
                        <a:cubicBezTo>
                          <a:pt x="1081126" y="5841929"/>
                          <a:pt x="861237" y="5785554"/>
                          <a:pt x="596451" y="5837949"/>
                        </a:cubicBezTo>
                        <a:cubicBezTo>
                          <a:pt x="331665" y="5890344"/>
                          <a:pt x="130047" y="5779989"/>
                          <a:pt x="0" y="5837949"/>
                        </a:cubicBezTo>
                        <a:cubicBezTo>
                          <a:pt x="-69292" y="5644948"/>
                          <a:pt x="51059" y="5489752"/>
                          <a:pt x="0" y="5195775"/>
                        </a:cubicBezTo>
                        <a:cubicBezTo>
                          <a:pt x="-51059" y="4901798"/>
                          <a:pt x="44700" y="4898223"/>
                          <a:pt x="0" y="4728739"/>
                        </a:cubicBezTo>
                        <a:cubicBezTo>
                          <a:pt x="-44700" y="4559255"/>
                          <a:pt x="71414" y="4307567"/>
                          <a:pt x="0" y="4086564"/>
                        </a:cubicBezTo>
                        <a:cubicBezTo>
                          <a:pt x="-71414" y="3865562"/>
                          <a:pt x="26202" y="3629986"/>
                          <a:pt x="0" y="3502769"/>
                        </a:cubicBezTo>
                        <a:cubicBezTo>
                          <a:pt x="-26202" y="3375552"/>
                          <a:pt x="40250" y="3102571"/>
                          <a:pt x="0" y="2802216"/>
                        </a:cubicBezTo>
                        <a:cubicBezTo>
                          <a:pt x="-40250" y="2501861"/>
                          <a:pt x="8737" y="2525495"/>
                          <a:pt x="0" y="2335180"/>
                        </a:cubicBezTo>
                        <a:cubicBezTo>
                          <a:pt x="-8737" y="2144865"/>
                          <a:pt x="18143" y="1995637"/>
                          <a:pt x="0" y="1809764"/>
                        </a:cubicBezTo>
                        <a:cubicBezTo>
                          <a:pt x="-18143" y="1623891"/>
                          <a:pt x="9338" y="1490896"/>
                          <a:pt x="0" y="1284349"/>
                        </a:cubicBezTo>
                        <a:cubicBezTo>
                          <a:pt x="-9338" y="1077803"/>
                          <a:pt x="18195" y="865574"/>
                          <a:pt x="0" y="583795"/>
                        </a:cubicBezTo>
                        <a:cubicBezTo>
                          <a:pt x="-18195" y="302016"/>
                          <a:pt x="51176" y="147140"/>
                          <a:pt x="0" y="0"/>
                        </a:cubicBezTo>
                        <a:close/>
                      </a:path>
                      <a:path w="3578706" h="5837949" stroke="0" extrusionOk="0">
                        <a:moveTo>
                          <a:pt x="0" y="0"/>
                        </a:moveTo>
                        <a:cubicBezTo>
                          <a:pt x="238898" y="-65182"/>
                          <a:pt x="404927" y="12608"/>
                          <a:pt x="632238" y="0"/>
                        </a:cubicBezTo>
                        <a:cubicBezTo>
                          <a:pt x="859549" y="-12608"/>
                          <a:pt x="1083526" y="46046"/>
                          <a:pt x="1264476" y="0"/>
                        </a:cubicBezTo>
                        <a:cubicBezTo>
                          <a:pt x="1445426" y="-46046"/>
                          <a:pt x="1608361" y="43479"/>
                          <a:pt x="1932501" y="0"/>
                        </a:cubicBezTo>
                        <a:cubicBezTo>
                          <a:pt x="2256641" y="-43479"/>
                          <a:pt x="2294834" y="19938"/>
                          <a:pt x="2528952" y="0"/>
                        </a:cubicBezTo>
                        <a:cubicBezTo>
                          <a:pt x="2763070" y="-19938"/>
                          <a:pt x="3277923" y="86360"/>
                          <a:pt x="3578706" y="0"/>
                        </a:cubicBezTo>
                        <a:cubicBezTo>
                          <a:pt x="3601810" y="226282"/>
                          <a:pt x="3577794" y="237173"/>
                          <a:pt x="3578706" y="467036"/>
                        </a:cubicBezTo>
                        <a:cubicBezTo>
                          <a:pt x="3579618" y="696899"/>
                          <a:pt x="3517880" y="916295"/>
                          <a:pt x="3578706" y="1167590"/>
                        </a:cubicBezTo>
                        <a:cubicBezTo>
                          <a:pt x="3639532" y="1418885"/>
                          <a:pt x="3521850" y="1604183"/>
                          <a:pt x="3578706" y="1868144"/>
                        </a:cubicBezTo>
                        <a:cubicBezTo>
                          <a:pt x="3635562" y="2132105"/>
                          <a:pt x="3544611" y="2191154"/>
                          <a:pt x="3578706" y="2510318"/>
                        </a:cubicBezTo>
                        <a:cubicBezTo>
                          <a:pt x="3612801" y="2829482"/>
                          <a:pt x="3555479" y="2817032"/>
                          <a:pt x="3578706" y="3035733"/>
                        </a:cubicBezTo>
                        <a:cubicBezTo>
                          <a:pt x="3601933" y="3254435"/>
                          <a:pt x="3535584" y="3325355"/>
                          <a:pt x="3578706" y="3444390"/>
                        </a:cubicBezTo>
                        <a:cubicBezTo>
                          <a:pt x="3621828" y="3563425"/>
                          <a:pt x="3563549" y="3822403"/>
                          <a:pt x="3578706" y="4028185"/>
                        </a:cubicBezTo>
                        <a:cubicBezTo>
                          <a:pt x="3593863" y="4233968"/>
                          <a:pt x="3542139" y="4271304"/>
                          <a:pt x="3578706" y="4436841"/>
                        </a:cubicBezTo>
                        <a:cubicBezTo>
                          <a:pt x="3615273" y="4602378"/>
                          <a:pt x="3530339" y="4815447"/>
                          <a:pt x="3578706" y="5079016"/>
                        </a:cubicBezTo>
                        <a:cubicBezTo>
                          <a:pt x="3627073" y="5342586"/>
                          <a:pt x="3532097" y="5582154"/>
                          <a:pt x="3578706" y="5837949"/>
                        </a:cubicBezTo>
                        <a:cubicBezTo>
                          <a:pt x="3387873" y="5899152"/>
                          <a:pt x="3135556" y="5780294"/>
                          <a:pt x="3018042" y="5837949"/>
                        </a:cubicBezTo>
                        <a:cubicBezTo>
                          <a:pt x="2900528" y="5895604"/>
                          <a:pt x="2741227" y="5816924"/>
                          <a:pt x="2528952" y="5837949"/>
                        </a:cubicBezTo>
                        <a:cubicBezTo>
                          <a:pt x="2316677" y="5858974"/>
                          <a:pt x="2244757" y="5793307"/>
                          <a:pt x="2039862" y="5837949"/>
                        </a:cubicBezTo>
                        <a:cubicBezTo>
                          <a:pt x="1834967" y="5882591"/>
                          <a:pt x="1679231" y="5785723"/>
                          <a:pt x="1550773" y="5837949"/>
                        </a:cubicBezTo>
                        <a:cubicBezTo>
                          <a:pt x="1422315" y="5890175"/>
                          <a:pt x="1017557" y="5791429"/>
                          <a:pt x="882747" y="5837949"/>
                        </a:cubicBezTo>
                        <a:cubicBezTo>
                          <a:pt x="747937" y="5884469"/>
                          <a:pt x="196252" y="5787412"/>
                          <a:pt x="0" y="5837949"/>
                        </a:cubicBezTo>
                        <a:cubicBezTo>
                          <a:pt x="-17552" y="5711693"/>
                          <a:pt x="58474" y="5389140"/>
                          <a:pt x="0" y="5254154"/>
                        </a:cubicBezTo>
                        <a:cubicBezTo>
                          <a:pt x="-58474" y="5119168"/>
                          <a:pt x="41648" y="4993514"/>
                          <a:pt x="0" y="4787118"/>
                        </a:cubicBezTo>
                        <a:cubicBezTo>
                          <a:pt x="-41648" y="4580722"/>
                          <a:pt x="26528" y="4533523"/>
                          <a:pt x="0" y="4320082"/>
                        </a:cubicBezTo>
                        <a:cubicBezTo>
                          <a:pt x="-26528" y="4106641"/>
                          <a:pt x="50244" y="3914020"/>
                          <a:pt x="0" y="3677908"/>
                        </a:cubicBezTo>
                        <a:cubicBezTo>
                          <a:pt x="-50244" y="3441796"/>
                          <a:pt x="55972" y="3134454"/>
                          <a:pt x="0" y="2977354"/>
                        </a:cubicBezTo>
                        <a:cubicBezTo>
                          <a:pt x="-55972" y="2820254"/>
                          <a:pt x="40405" y="2657568"/>
                          <a:pt x="0" y="2568698"/>
                        </a:cubicBezTo>
                        <a:cubicBezTo>
                          <a:pt x="-40405" y="2479828"/>
                          <a:pt x="32896" y="2308069"/>
                          <a:pt x="0" y="2101662"/>
                        </a:cubicBezTo>
                        <a:cubicBezTo>
                          <a:pt x="-32896" y="1895255"/>
                          <a:pt x="38600" y="1832086"/>
                          <a:pt x="0" y="1634626"/>
                        </a:cubicBezTo>
                        <a:cubicBezTo>
                          <a:pt x="-38600" y="1437166"/>
                          <a:pt x="14321" y="1132193"/>
                          <a:pt x="0" y="934072"/>
                        </a:cubicBezTo>
                        <a:cubicBezTo>
                          <a:pt x="-14321" y="735951"/>
                          <a:pt x="24327" y="638515"/>
                          <a:pt x="0" y="525415"/>
                        </a:cubicBezTo>
                        <a:cubicBezTo>
                          <a:pt x="-24327" y="412315"/>
                          <a:pt x="38224" y="167352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Scribble/>
                  </ask:type>
                </ask:lineSketchStyleProps>
              </a:ext>
            </a:extLst>
          </a:ln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dirty="0"/>
              <a:t>Any impairment </a:t>
            </a:r>
          </a:p>
          <a:p>
            <a:pPr marL="0" indent="0">
              <a:buNone/>
            </a:pPr>
            <a:r>
              <a:rPr lang="en-US" dirty="0"/>
              <a:t>which makes a </a:t>
            </a:r>
          </a:p>
          <a:p>
            <a:pPr marL="0" indent="0">
              <a:buNone/>
            </a:pPr>
            <a:r>
              <a:rPr lang="en-US" dirty="0"/>
              <a:t>major life activity </a:t>
            </a:r>
          </a:p>
          <a:p>
            <a:pPr marL="0" indent="0">
              <a:buNone/>
            </a:pPr>
            <a:r>
              <a:rPr lang="en-US" dirty="0"/>
              <a:t>more difficult </a:t>
            </a:r>
          </a:p>
          <a:p>
            <a:pPr marL="0" indent="0">
              <a:buNone/>
            </a:pPr>
            <a:r>
              <a:rPr lang="en-US" dirty="0"/>
              <a:t>or burdensome </a:t>
            </a:r>
          </a:p>
          <a:p>
            <a:pPr marL="0" indent="0">
              <a:buNone/>
            </a:pPr>
            <a:r>
              <a:rPr lang="en-US" dirty="0"/>
              <a:t>than for the </a:t>
            </a:r>
          </a:p>
          <a:p>
            <a:pPr marL="0" indent="0">
              <a:buNone/>
            </a:pPr>
            <a:r>
              <a:rPr lang="en-US" dirty="0"/>
              <a:t>average population </a:t>
            </a:r>
          </a:p>
          <a:p>
            <a:pPr marL="0" indent="0">
              <a:buNone/>
            </a:pPr>
            <a:r>
              <a:rPr lang="en-US" dirty="0"/>
              <a:t>of same 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2133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3623F37-A8C4-480F-BCB1-CF9E49F0C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144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EA3E6C2-0820-41EE-816A-5D9A9CB330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-1"/>
            <a:ext cx="4674534" cy="6857997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236" y="609600"/>
            <a:ext cx="3656928" cy="5138923"/>
          </a:xfrm>
          <a:custGeom>
            <a:avLst/>
            <a:gdLst>
              <a:gd name="connsiteX0" fmla="*/ 0 w 3656928"/>
              <a:gd name="connsiteY0" fmla="*/ 0 h 5138923"/>
              <a:gd name="connsiteX1" fmla="*/ 412710 w 3656928"/>
              <a:gd name="connsiteY1" fmla="*/ 0 h 5138923"/>
              <a:gd name="connsiteX2" fmla="*/ 971698 w 3656928"/>
              <a:gd name="connsiteY2" fmla="*/ 0 h 5138923"/>
              <a:gd name="connsiteX3" fmla="*/ 1384408 w 3656928"/>
              <a:gd name="connsiteY3" fmla="*/ 0 h 5138923"/>
              <a:gd name="connsiteX4" fmla="*/ 1833688 w 3656928"/>
              <a:gd name="connsiteY4" fmla="*/ 0 h 5138923"/>
              <a:gd name="connsiteX5" fmla="*/ 2392676 w 3656928"/>
              <a:gd name="connsiteY5" fmla="*/ 0 h 5138923"/>
              <a:gd name="connsiteX6" fmla="*/ 2805386 w 3656928"/>
              <a:gd name="connsiteY6" fmla="*/ 0 h 5138923"/>
              <a:gd name="connsiteX7" fmla="*/ 3656928 w 3656928"/>
              <a:gd name="connsiteY7" fmla="*/ 0 h 5138923"/>
              <a:gd name="connsiteX8" fmla="*/ 3656928 w 3656928"/>
              <a:gd name="connsiteY8" fmla="*/ 468213 h 5138923"/>
              <a:gd name="connsiteX9" fmla="*/ 3656928 w 3656928"/>
              <a:gd name="connsiteY9" fmla="*/ 1039204 h 5138923"/>
              <a:gd name="connsiteX10" fmla="*/ 3656928 w 3656928"/>
              <a:gd name="connsiteY10" fmla="*/ 1610196 h 5138923"/>
              <a:gd name="connsiteX11" fmla="*/ 3656928 w 3656928"/>
              <a:gd name="connsiteY11" fmla="*/ 2181187 h 5138923"/>
              <a:gd name="connsiteX12" fmla="*/ 3656928 w 3656928"/>
              <a:gd name="connsiteY12" fmla="*/ 2700790 h 5138923"/>
              <a:gd name="connsiteX13" fmla="*/ 3656928 w 3656928"/>
              <a:gd name="connsiteY13" fmla="*/ 3169003 h 5138923"/>
              <a:gd name="connsiteX14" fmla="*/ 3656928 w 3656928"/>
              <a:gd name="connsiteY14" fmla="*/ 3791383 h 5138923"/>
              <a:gd name="connsiteX15" fmla="*/ 3656928 w 3656928"/>
              <a:gd name="connsiteY15" fmla="*/ 4413764 h 5138923"/>
              <a:gd name="connsiteX16" fmla="*/ 3656928 w 3656928"/>
              <a:gd name="connsiteY16" fmla="*/ 5138923 h 5138923"/>
              <a:gd name="connsiteX17" fmla="*/ 3134510 w 3656928"/>
              <a:gd name="connsiteY17" fmla="*/ 5138923 h 5138923"/>
              <a:gd name="connsiteX18" fmla="*/ 2538953 w 3656928"/>
              <a:gd name="connsiteY18" fmla="*/ 5138923 h 5138923"/>
              <a:gd name="connsiteX19" fmla="*/ 2053104 w 3656928"/>
              <a:gd name="connsiteY19" fmla="*/ 5138923 h 5138923"/>
              <a:gd name="connsiteX20" fmla="*/ 1603824 w 3656928"/>
              <a:gd name="connsiteY20" fmla="*/ 5138923 h 5138923"/>
              <a:gd name="connsiteX21" fmla="*/ 1008267 w 3656928"/>
              <a:gd name="connsiteY21" fmla="*/ 5138923 h 5138923"/>
              <a:gd name="connsiteX22" fmla="*/ 595557 w 3656928"/>
              <a:gd name="connsiteY22" fmla="*/ 5138923 h 5138923"/>
              <a:gd name="connsiteX23" fmla="*/ 0 w 3656928"/>
              <a:gd name="connsiteY23" fmla="*/ 5138923 h 5138923"/>
              <a:gd name="connsiteX24" fmla="*/ 0 w 3656928"/>
              <a:gd name="connsiteY24" fmla="*/ 4516542 h 5138923"/>
              <a:gd name="connsiteX25" fmla="*/ 0 w 3656928"/>
              <a:gd name="connsiteY25" fmla="*/ 3894162 h 5138923"/>
              <a:gd name="connsiteX26" fmla="*/ 0 w 3656928"/>
              <a:gd name="connsiteY26" fmla="*/ 3220392 h 5138923"/>
              <a:gd name="connsiteX27" fmla="*/ 0 w 3656928"/>
              <a:gd name="connsiteY27" fmla="*/ 2803568 h 5138923"/>
              <a:gd name="connsiteX28" fmla="*/ 0 w 3656928"/>
              <a:gd name="connsiteY28" fmla="*/ 2232577 h 5138923"/>
              <a:gd name="connsiteX29" fmla="*/ 0 w 3656928"/>
              <a:gd name="connsiteY29" fmla="*/ 1815753 h 5138923"/>
              <a:gd name="connsiteX30" fmla="*/ 0 w 3656928"/>
              <a:gd name="connsiteY30" fmla="*/ 1141983 h 5138923"/>
              <a:gd name="connsiteX31" fmla="*/ 0 w 3656928"/>
              <a:gd name="connsiteY31" fmla="*/ 570991 h 5138923"/>
              <a:gd name="connsiteX32" fmla="*/ 0 w 3656928"/>
              <a:gd name="connsiteY32" fmla="*/ 0 h 5138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3656928" h="5138923" fill="none" extrusionOk="0">
                <a:moveTo>
                  <a:pt x="0" y="0"/>
                </a:moveTo>
                <a:cubicBezTo>
                  <a:pt x="141295" y="-45490"/>
                  <a:pt x="206375" y="6513"/>
                  <a:pt x="412710" y="0"/>
                </a:cubicBezTo>
                <a:cubicBezTo>
                  <a:pt x="619045" y="-6513"/>
                  <a:pt x="805502" y="41573"/>
                  <a:pt x="971698" y="0"/>
                </a:cubicBezTo>
                <a:cubicBezTo>
                  <a:pt x="1137894" y="-41573"/>
                  <a:pt x="1242641" y="41365"/>
                  <a:pt x="1384408" y="0"/>
                </a:cubicBezTo>
                <a:cubicBezTo>
                  <a:pt x="1526175" y="-41365"/>
                  <a:pt x="1732559" y="28650"/>
                  <a:pt x="1833688" y="0"/>
                </a:cubicBezTo>
                <a:cubicBezTo>
                  <a:pt x="1934817" y="-28650"/>
                  <a:pt x="2141588" y="14997"/>
                  <a:pt x="2392676" y="0"/>
                </a:cubicBezTo>
                <a:cubicBezTo>
                  <a:pt x="2643764" y="-14997"/>
                  <a:pt x="2646201" y="17769"/>
                  <a:pt x="2805386" y="0"/>
                </a:cubicBezTo>
                <a:cubicBezTo>
                  <a:pt x="2964571" y="-17769"/>
                  <a:pt x="3279545" y="37721"/>
                  <a:pt x="3656928" y="0"/>
                </a:cubicBezTo>
                <a:cubicBezTo>
                  <a:pt x="3686162" y="150575"/>
                  <a:pt x="3656839" y="236167"/>
                  <a:pt x="3656928" y="468213"/>
                </a:cubicBezTo>
                <a:cubicBezTo>
                  <a:pt x="3657017" y="700259"/>
                  <a:pt x="3594104" y="801099"/>
                  <a:pt x="3656928" y="1039204"/>
                </a:cubicBezTo>
                <a:cubicBezTo>
                  <a:pt x="3719752" y="1277309"/>
                  <a:pt x="3623978" y="1424298"/>
                  <a:pt x="3656928" y="1610196"/>
                </a:cubicBezTo>
                <a:cubicBezTo>
                  <a:pt x="3689878" y="1796094"/>
                  <a:pt x="3590294" y="2003563"/>
                  <a:pt x="3656928" y="2181187"/>
                </a:cubicBezTo>
                <a:cubicBezTo>
                  <a:pt x="3723562" y="2358811"/>
                  <a:pt x="3625800" y="2539853"/>
                  <a:pt x="3656928" y="2700790"/>
                </a:cubicBezTo>
                <a:cubicBezTo>
                  <a:pt x="3688056" y="2861727"/>
                  <a:pt x="3617148" y="3066294"/>
                  <a:pt x="3656928" y="3169003"/>
                </a:cubicBezTo>
                <a:cubicBezTo>
                  <a:pt x="3696708" y="3271712"/>
                  <a:pt x="3640101" y="3625489"/>
                  <a:pt x="3656928" y="3791383"/>
                </a:cubicBezTo>
                <a:cubicBezTo>
                  <a:pt x="3673755" y="3957277"/>
                  <a:pt x="3648407" y="4135014"/>
                  <a:pt x="3656928" y="4413764"/>
                </a:cubicBezTo>
                <a:cubicBezTo>
                  <a:pt x="3665449" y="4692514"/>
                  <a:pt x="3607976" y="4963653"/>
                  <a:pt x="3656928" y="5138923"/>
                </a:cubicBezTo>
                <a:cubicBezTo>
                  <a:pt x="3405450" y="5149219"/>
                  <a:pt x="3387417" y="5129809"/>
                  <a:pt x="3134510" y="5138923"/>
                </a:cubicBezTo>
                <a:cubicBezTo>
                  <a:pt x="2881603" y="5148037"/>
                  <a:pt x="2760333" y="5073447"/>
                  <a:pt x="2538953" y="5138923"/>
                </a:cubicBezTo>
                <a:cubicBezTo>
                  <a:pt x="2317573" y="5204399"/>
                  <a:pt x="2212847" y="5091266"/>
                  <a:pt x="2053104" y="5138923"/>
                </a:cubicBezTo>
                <a:cubicBezTo>
                  <a:pt x="1893361" y="5186580"/>
                  <a:pt x="1817662" y="5097799"/>
                  <a:pt x="1603824" y="5138923"/>
                </a:cubicBezTo>
                <a:cubicBezTo>
                  <a:pt x="1389986" y="5180047"/>
                  <a:pt x="1262751" y="5105448"/>
                  <a:pt x="1008267" y="5138923"/>
                </a:cubicBezTo>
                <a:cubicBezTo>
                  <a:pt x="753783" y="5172398"/>
                  <a:pt x="751281" y="5107228"/>
                  <a:pt x="595557" y="5138923"/>
                </a:cubicBezTo>
                <a:cubicBezTo>
                  <a:pt x="439833" y="5170618"/>
                  <a:pt x="120099" y="5100043"/>
                  <a:pt x="0" y="5138923"/>
                </a:cubicBezTo>
                <a:cubicBezTo>
                  <a:pt x="-65920" y="4829286"/>
                  <a:pt x="10600" y="4742105"/>
                  <a:pt x="0" y="4516542"/>
                </a:cubicBezTo>
                <a:cubicBezTo>
                  <a:pt x="-10600" y="4290979"/>
                  <a:pt x="19887" y="4149885"/>
                  <a:pt x="0" y="3894162"/>
                </a:cubicBezTo>
                <a:cubicBezTo>
                  <a:pt x="-19887" y="3638439"/>
                  <a:pt x="18993" y="3453691"/>
                  <a:pt x="0" y="3220392"/>
                </a:cubicBezTo>
                <a:cubicBezTo>
                  <a:pt x="-18993" y="2987093"/>
                  <a:pt x="1486" y="2906482"/>
                  <a:pt x="0" y="2803568"/>
                </a:cubicBezTo>
                <a:cubicBezTo>
                  <a:pt x="-1486" y="2700654"/>
                  <a:pt x="50429" y="2402861"/>
                  <a:pt x="0" y="2232577"/>
                </a:cubicBezTo>
                <a:cubicBezTo>
                  <a:pt x="-50429" y="2062293"/>
                  <a:pt x="46742" y="1975750"/>
                  <a:pt x="0" y="1815753"/>
                </a:cubicBezTo>
                <a:cubicBezTo>
                  <a:pt x="-46742" y="1655756"/>
                  <a:pt x="28212" y="1286014"/>
                  <a:pt x="0" y="1141983"/>
                </a:cubicBezTo>
                <a:cubicBezTo>
                  <a:pt x="-28212" y="997952"/>
                  <a:pt x="1293" y="838281"/>
                  <a:pt x="0" y="570991"/>
                </a:cubicBezTo>
                <a:cubicBezTo>
                  <a:pt x="-1293" y="303701"/>
                  <a:pt x="12980" y="146686"/>
                  <a:pt x="0" y="0"/>
                </a:cubicBezTo>
                <a:close/>
              </a:path>
              <a:path w="3656928" h="5138923" stroke="0" extrusionOk="0">
                <a:moveTo>
                  <a:pt x="0" y="0"/>
                </a:moveTo>
                <a:cubicBezTo>
                  <a:pt x="178986" y="-49778"/>
                  <a:pt x="294915" y="23815"/>
                  <a:pt x="449280" y="0"/>
                </a:cubicBezTo>
                <a:cubicBezTo>
                  <a:pt x="603645" y="-23815"/>
                  <a:pt x="827701" y="53821"/>
                  <a:pt x="1008267" y="0"/>
                </a:cubicBezTo>
                <a:cubicBezTo>
                  <a:pt x="1188833" y="-53821"/>
                  <a:pt x="1406391" y="51382"/>
                  <a:pt x="1567255" y="0"/>
                </a:cubicBezTo>
                <a:cubicBezTo>
                  <a:pt x="1728119" y="-51382"/>
                  <a:pt x="1879386" y="41518"/>
                  <a:pt x="1979965" y="0"/>
                </a:cubicBezTo>
                <a:cubicBezTo>
                  <a:pt x="2080544" y="-41518"/>
                  <a:pt x="2329147" y="3822"/>
                  <a:pt x="2429245" y="0"/>
                </a:cubicBezTo>
                <a:cubicBezTo>
                  <a:pt x="2529343" y="-3822"/>
                  <a:pt x="2662789" y="39760"/>
                  <a:pt x="2841955" y="0"/>
                </a:cubicBezTo>
                <a:cubicBezTo>
                  <a:pt x="3021121" y="-39760"/>
                  <a:pt x="3445430" y="5741"/>
                  <a:pt x="3656928" y="0"/>
                </a:cubicBezTo>
                <a:cubicBezTo>
                  <a:pt x="3729386" y="211020"/>
                  <a:pt x="3656811" y="412962"/>
                  <a:pt x="3656928" y="622381"/>
                </a:cubicBezTo>
                <a:cubicBezTo>
                  <a:pt x="3657045" y="831800"/>
                  <a:pt x="3635195" y="913099"/>
                  <a:pt x="3656928" y="1090594"/>
                </a:cubicBezTo>
                <a:cubicBezTo>
                  <a:pt x="3678661" y="1268089"/>
                  <a:pt x="3649395" y="1306904"/>
                  <a:pt x="3656928" y="1507417"/>
                </a:cubicBezTo>
                <a:cubicBezTo>
                  <a:pt x="3664461" y="1707930"/>
                  <a:pt x="3642374" y="1776304"/>
                  <a:pt x="3656928" y="1975630"/>
                </a:cubicBezTo>
                <a:cubicBezTo>
                  <a:pt x="3671482" y="2174956"/>
                  <a:pt x="3628201" y="2453096"/>
                  <a:pt x="3656928" y="2598011"/>
                </a:cubicBezTo>
                <a:cubicBezTo>
                  <a:pt x="3685655" y="2742926"/>
                  <a:pt x="3596268" y="3009150"/>
                  <a:pt x="3656928" y="3117613"/>
                </a:cubicBezTo>
                <a:cubicBezTo>
                  <a:pt x="3717588" y="3226076"/>
                  <a:pt x="3593305" y="3434960"/>
                  <a:pt x="3656928" y="3739994"/>
                </a:cubicBezTo>
                <a:cubicBezTo>
                  <a:pt x="3720551" y="4045028"/>
                  <a:pt x="3630338" y="4123543"/>
                  <a:pt x="3656928" y="4413764"/>
                </a:cubicBezTo>
                <a:cubicBezTo>
                  <a:pt x="3683518" y="4703985"/>
                  <a:pt x="3641430" y="4862843"/>
                  <a:pt x="3656928" y="5138923"/>
                </a:cubicBezTo>
                <a:cubicBezTo>
                  <a:pt x="3506927" y="5141717"/>
                  <a:pt x="3418029" y="5115808"/>
                  <a:pt x="3244218" y="5138923"/>
                </a:cubicBezTo>
                <a:cubicBezTo>
                  <a:pt x="3070407" y="5162038"/>
                  <a:pt x="2916616" y="5114504"/>
                  <a:pt x="2831507" y="5138923"/>
                </a:cubicBezTo>
                <a:cubicBezTo>
                  <a:pt x="2746398" y="5163342"/>
                  <a:pt x="2565972" y="5123503"/>
                  <a:pt x="2309089" y="5138923"/>
                </a:cubicBezTo>
                <a:cubicBezTo>
                  <a:pt x="2052206" y="5154343"/>
                  <a:pt x="1943694" y="5096624"/>
                  <a:pt x="1786671" y="5138923"/>
                </a:cubicBezTo>
                <a:cubicBezTo>
                  <a:pt x="1629648" y="5181222"/>
                  <a:pt x="1555219" y="5133065"/>
                  <a:pt x="1373960" y="5138923"/>
                </a:cubicBezTo>
                <a:cubicBezTo>
                  <a:pt x="1192701" y="5144781"/>
                  <a:pt x="989044" y="5132534"/>
                  <a:pt x="888111" y="5138923"/>
                </a:cubicBezTo>
                <a:cubicBezTo>
                  <a:pt x="787178" y="5145312"/>
                  <a:pt x="277152" y="5075560"/>
                  <a:pt x="0" y="5138923"/>
                </a:cubicBezTo>
                <a:cubicBezTo>
                  <a:pt x="-62176" y="4802391"/>
                  <a:pt x="70288" y="4771506"/>
                  <a:pt x="0" y="4465153"/>
                </a:cubicBezTo>
                <a:cubicBezTo>
                  <a:pt x="-70288" y="4158800"/>
                  <a:pt x="33763" y="4124910"/>
                  <a:pt x="0" y="3842772"/>
                </a:cubicBezTo>
                <a:cubicBezTo>
                  <a:pt x="-33763" y="3560634"/>
                  <a:pt x="23475" y="3470362"/>
                  <a:pt x="0" y="3169003"/>
                </a:cubicBezTo>
                <a:cubicBezTo>
                  <a:pt x="-23475" y="2867644"/>
                  <a:pt x="24819" y="2818550"/>
                  <a:pt x="0" y="2598011"/>
                </a:cubicBezTo>
                <a:cubicBezTo>
                  <a:pt x="-24819" y="2377472"/>
                  <a:pt x="8009" y="2213488"/>
                  <a:pt x="0" y="2078409"/>
                </a:cubicBezTo>
                <a:cubicBezTo>
                  <a:pt x="-8009" y="1943330"/>
                  <a:pt x="54804" y="1648050"/>
                  <a:pt x="0" y="1507417"/>
                </a:cubicBezTo>
                <a:cubicBezTo>
                  <a:pt x="-54804" y="1366784"/>
                  <a:pt x="36222" y="1134933"/>
                  <a:pt x="0" y="833648"/>
                </a:cubicBezTo>
                <a:cubicBezTo>
                  <a:pt x="-36222" y="532363"/>
                  <a:pt x="43698" y="310491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601159343">
                  <ask:type>
                    <ask:lineSketchScribble/>
                  </ask:type>
                </ask:lineSketchStyleProps>
              </a:ext>
            </a:extLst>
          </a:ln>
        </p:spPr>
        <p:txBody>
          <a:bodyPr anchor="ctr">
            <a:normAutofit/>
          </a:bodyPr>
          <a:lstStyle/>
          <a:p>
            <a:pPr algn="l"/>
            <a:r>
              <a:rPr lang="en-US" sz="4300" dirty="0">
                <a:solidFill>
                  <a:schemeClr val="tx2"/>
                </a:solidFill>
              </a:rPr>
              <a:t>MAJOR LIFE ACTIVITIES </a:t>
            </a:r>
            <a:br>
              <a:rPr lang="en-US" sz="4300" dirty="0">
                <a:solidFill>
                  <a:schemeClr val="tx2"/>
                </a:solidFill>
              </a:rPr>
            </a:br>
            <a:r>
              <a:rPr lang="en-US" sz="4300" dirty="0">
                <a:solidFill>
                  <a:schemeClr val="tx2"/>
                </a:solidFill>
              </a:rPr>
              <a:t>OR </a:t>
            </a:r>
            <a:br>
              <a:rPr lang="en-US" sz="4300" dirty="0">
                <a:solidFill>
                  <a:schemeClr val="tx2"/>
                </a:solidFill>
              </a:rPr>
            </a:br>
            <a:r>
              <a:rPr lang="en-US" sz="4300" dirty="0">
                <a:solidFill>
                  <a:schemeClr val="tx2"/>
                </a:solidFill>
              </a:rPr>
              <a:t>MAJOR BODILY FUNCTIONS</a:t>
            </a:r>
            <a:br>
              <a:rPr lang="en-US" sz="4300" dirty="0">
                <a:solidFill>
                  <a:schemeClr val="tx2"/>
                </a:solidFill>
              </a:rPr>
            </a:br>
            <a:r>
              <a:rPr lang="en-US" sz="2700" dirty="0">
                <a:solidFill>
                  <a:schemeClr val="tx2"/>
                </a:solidFill>
              </a:rPr>
              <a:t>34 C.F.R. 104.3(j)(2)(ii)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2CF87F1-3B54-482D-A798-9F4A99449E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/>
        </p:nvCxnSpPr>
        <p:spPr>
          <a:xfrm flipH="1">
            <a:off x="549426" y="246028"/>
            <a:ext cx="191621" cy="546559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16580" y="335243"/>
            <a:ext cx="3751641" cy="5974109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600" b="1" dirty="0">
                <a:solidFill>
                  <a:schemeClr val="tx2"/>
                </a:solidFill>
              </a:rPr>
              <a:t>Major life activities </a:t>
            </a:r>
            <a:r>
              <a:rPr lang="en-US" sz="1600" dirty="0">
                <a:solidFill>
                  <a:schemeClr val="tx2"/>
                </a:solidFill>
              </a:rPr>
              <a:t>(pre-2008) include functions such as caring for oneself, performing manual tasks, walking, seeing, hearing, speaking, breathing, learning, and working </a:t>
            </a:r>
          </a:p>
          <a:p>
            <a:pPr>
              <a:lnSpc>
                <a:spcPct val="90000"/>
              </a:lnSpc>
            </a:pPr>
            <a:r>
              <a:rPr lang="en-US" sz="1600" dirty="0">
                <a:solidFill>
                  <a:schemeClr val="tx2"/>
                </a:solidFill>
              </a:rPr>
              <a:t>Congress’ 2008 additional examples of general activities that are </a:t>
            </a:r>
            <a:r>
              <a:rPr lang="en-US" sz="1600" b="1" dirty="0">
                <a:solidFill>
                  <a:schemeClr val="tx2"/>
                </a:solidFill>
              </a:rPr>
              <a:t>major life activities</a:t>
            </a:r>
            <a:r>
              <a:rPr lang="en-US" sz="1600" dirty="0">
                <a:solidFill>
                  <a:schemeClr val="tx2"/>
                </a:solidFill>
              </a:rPr>
              <a:t>, including eating, sleeping, standing, lifting, bending, reading, concentrating, thinking, and communicating.</a:t>
            </a:r>
          </a:p>
          <a:p>
            <a:pPr>
              <a:lnSpc>
                <a:spcPct val="90000"/>
              </a:lnSpc>
            </a:pPr>
            <a:r>
              <a:rPr lang="en-US" sz="1600" dirty="0">
                <a:solidFill>
                  <a:schemeClr val="tx2"/>
                </a:solidFill>
              </a:rPr>
              <a:t>Congress’ non-exhaustive list of examples of “</a:t>
            </a:r>
            <a:r>
              <a:rPr lang="en-US" sz="1600" b="1" dirty="0">
                <a:solidFill>
                  <a:schemeClr val="tx2"/>
                </a:solidFill>
              </a:rPr>
              <a:t>major bodily functions</a:t>
            </a:r>
            <a:r>
              <a:rPr lang="en-US" sz="1600" dirty="0">
                <a:solidFill>
                  <a:schemeClr val="tx2"/>
                </a:solidFill>
              </a:rPr>
              <a:t>” that are major life activities, such as the functions of the immune system, normal cell growth, digestive, bowel, bladder, neurological, brain, respiratory, circulatory, endocrine, and reproductive functions.”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3994C9B-C550-4E20-89C5-83F12CB5A9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/>
        </p:nvCxnSpPr>
        <p:spPr>
          <a:xfrm flipH="1">
            <a:off x="630330" y="6522756"/>
            <a:ext cx="8037891" cy="0"/>
          </a:xfrm>
          <a:prstGeom prst="line">
            <a:avLst/>
          </a:prstGeom>
          <a:ln w="12700" cap="sq">
            <a:solidFill>
              <a:schemeClr val="tx2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15">
            <a:extLst>
              <a:ext uri="{FF2B5EF4-FFF2-40B4-BE49-F238E27FC236}">
                <a16:creationId xmlns:a16="http://schemas.microsoft.com/office/drawing/2014/main" id="{B16AE491-4898-437E-9E32-86A2F19209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/>
        </p:nvGrpSpPr>
        <p:grpSpPr>
          <a:xfrm>
            <a:off x="10644791" y="6400800"/>
            <a:ext cx="338328" cy="240175"/>
            <a:chOff x="4089400" y="933450"/>
            <a:chExt cx="338328" cy="341938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17F55C76-861C-49BA-925A-099CA01184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>
              <a:off x="4258564" y="933450"/>
              <a:ext cx="0" cy="341938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9494BE9A-C1C3-41FE-B2E9-6DBE5EBA2E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>
              <a:off x="4089400" y="1104419"/>
              <a:ext cx="338328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21134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149646" y="554152"/>
            <a:ext cx="4306641" cy="574218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3804" y="1289765"/>
            <a:ext cx="2738325" cy="4270963"/>
          </a:xfrm>
        </p:spPr>
        <p:txBody>
          <a:bodyPr anchor="ctr">
            <a:normAutofit/>
          </a:bodyPr>
          <a:lstStyle/>
          <a:p>
            <a:r>
              <a:rPr lang="en-US" sz="3100" dirty="0">
                <a:solidFill>
                  <a:srgbClr val="FFFFFF"/>
                </a:solidFill>
              </a:rPr>
              <a:t>MITIGATING MEASURES</a:t>
            </a:r>
          </a:p>
        </p:txBody>
      </p:sp>
      <p:sp>
        <p:nvSpPr>
          <p:cNvPr id="12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842619" y="374394"/>
            <a:ext cx="128637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2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412581" y="1084507"/>
            <a:ext cx="118159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2924" y="518400"/>
            <a:ext cx="3578706" cy="5837949"/>
          </a:xfrm>
          <a:custGeom>
            <a:avLst/>
            <a:gdLst>
              <a:gd name="connsiteX0" fmla="*/ 0 w 3578706"/>
              <a:gd name="connsiteY0" fmla="*/ 0 h 5837949"/>
              <a:gd name="connsiteX1" fmla="*/ 560664 w 3578706"/>
              <a:gd name="connsiteY1" fmla="*/ 0 h 5837949"/>
              <a:gd name="connsiteX2" fmla="*/ 1049754 w 3578706"/>
              <a:gd name="connsiteY2" fmla="*/ 0 h 5837949"/>
              <a:gd name="connsiteX3" fmla="*/ 1574631 w 3578706"/>
              <a:gd name="connsiteY3" fmla="*/ 0 h 5837949"/>
              <a:gd name="connsiteX4" fmla="*/ 2135295 w 3578706"/>
              <a:gd name="connsiteY4" fmla="*/ 0 h 5837949"/>
              <a:gd name="connsiteX5" fmla="*/ 2767533 w 3578706"/>
              <a:gd name="connsiteY5" fmla="*/ 0 h 5837949"/>
              <a:gd name="connsiteX6" fmla="*/ 3578706 w 3578706"/>
              <a:gd name="connsiteY6" fmla="*/ 0 h 5837949"/>
              <a:gd name="connsiteX7" fmla="*/ 3578706 w 3578706"/>
              <a:gd name="connsiteY7" fmla="*/ 642174 h 5837949"/>
              <a:gd name="connsiteX8" fmla="*/ 3578706 w 3578706"/>
              <a:gd name="connsiteY8" fmla="*/ 1284349 h 5837949"/>
              <a:gd name="connsiteX9" fmla="*/ 3578706 w 3578706"/>
              <a:gd name="connsiteY9" fmla="*/ 1809764 h 5837949"/>
              <a:gd name="connsiteX10" fmla="*/ 3578706 w 3578706"/>
              <a:gd name="connsiteY10" fmla="*/ 2451939 h 5837949"/>
              <a:gd name="connsiteX11" fmla="*/ 3578706 w 3578706"/>
              <a:gd name="connsiteY11" fmla="*/ 3094113 h 5837949"/>
              <a:gd name="connsiteX12" fmla="*/ 3578706 w 3578706"/>
              <a:gd name="connsiteY12" fmla="*/ 3736287 h 5837949"/>
              <a:gd name="connsiteX13" fmla="*/ 3578706 w 3578706"/>
              <a:gd name="connsiteY13" fmla="*/ 4144944 h 5837949"/>
              <a:gd name="connsiteX14" fmla="*/ 3578706 w 3578706"/>
              <a:gd name="connsiteY14" fmla="*/ 4670359 h 5837949"/>
              <a:gd name="connsiteX15" fmla="*/ 3578706 w 3578706"/>
              <a:gd name="connsiteY15" fmla="*/ 5837949 h 5837949"/>
              <a:gd name="connsiteX16" fmla="*/ 3018042 w 3578706"/>
              <a:gd name="connsiteY16" fmla="*/ 5837949 h 5837949"/>
              <a:gd name="connsiteX17" fmla="*/ 2385804 w 3578706"/>
              <a:gd name="connsiteY17" fmla="*/ 5837949 h 5837949"/>
              <a:gd name="connsiteX18" fmla="*/ 1789353 w 3578706"/>
              <a:gd name="connsiteY18" fmla="*/ 5837949 h 5837949"/>
              <a:gd name="connsiteX19" fmla="*/ 1228689 w 3578706"/>
              <a:gd name="connsiteY19" fmla="*/ 5837949 h 5837949"/>
              <a:gd name="connsiteX20" fmla="*/ 632238 w 3578706"/>
              <a:gd name="connsiteY20" fmla="*/ 5837949 h 5837949"/>
              <a:gd name="connsiteX21" fmla="*/ 0 w 3578706"/>
              <a:gd name="connsiteY21" fmla="*/ 5837949 h 5837949"/>
              <a:gd name="connsiteX22" fmla="*/ 0 w 3578706"/>
              <a:gd name="connsiteY22" fmla="*/ 5370913 h 5837949"/>
              <a:gd name="connsiteX23" fmla="*/ 0 w 3578706"/>
              <a:gd name="connsiteY23" fmla="*/ 4845498 h 5837949"/>
              <a:gd name="connsiteX24" fmla="*/ 0 w 3578706"/>
              <a:gd name="connsiteY24" fmla="*/ 4144944 h 5837949"/>
              <a:gd name="connsiteX25" fmla="*/ 0 w 3578706"/>
              <a:gd name="connsiteY25" fmla="*/ 3677908 h 5837949"/>
              <a:gd name="connsiteX26" fmla="*/ 0 w 3578706"/>
              <a:gd name="connsiteY26" fmla="*/ 3210872 h 5837949"/>
              <a:gd name="connsiteX27" fmla="*/ 0 w 3578706"/>
              <a:gd name="connsiteY27" fmla="*/ 2510318 h 5837949"/>
              <a:gd name="connsiteX28" fmla="*/ 0 w 3578706"/>
              <a:gd name="connsiteY28" fmla="*/ 2043282 h 5837949"/>
              <a:gd name="connsiteX29" fmla="*/ 0 w 3578706"/>
              <a:gd name="connsiteY29" fmla="*/ 1459487 h 5837949"/>
              <a:gd name="connsiteX30" fmla="*/ 0 w 3578706"/>
              <a:gd name="connsiteY30" fmla="*/ 758933 h 5837949"/>
              <a:gd name="connsiteX31" fmla="*/ 0 w 3578706"/>
              <a:gd name="connsiteY31" fmla="*/ 0 h 5837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578706" h="5837949" fill="none" extrusionOk="0">
                <a:moveTo>
                  <a:pt x="0" y="0"/>
                </a:moveTo>
                <a:cubicBezTo>
                  <a:pt x="197537" y="-63791"/>
                  <a:pt x="350343" y="50165"/>
                  <a:pt x="560664" y="0"/>
                </a:cubicBezTo>
                <a:cubicBezTo>
                  <a:pt x="770985" y="-50165"/>
                  <a:pt x="914903" y="17690"/>
                  <a:pt x="1049754" y="0"/>
                </a:cubicBezTo>
                <a:cubicBezTo>
                  <a:pt x="1184605" y="-17690"/>
                  <a:pt x="1423393" y="43492"/>
                  <a:pt x="1574631" y="0"/>
                </a:cubicBezTo>
                <a:cubicBezTo>
                  <a:pt x="1725869" y="-43492"/>
                  <a:pt x="1927595" y="12003"/>
                  <a:pt x="2135295" y="0"/>
                </a:cubicBezTo>
                <a:cubicBezTo>
                  <a:pt x="2342995" y="-12003"/>
                  <a:pt x="2594156" y="49567"/>
                  <a:pt x="2767533" y="0"/>
                </a:cubicBezTo>
                <a:cubicBezTo>
                  <a:pt x="2940910" y="-49567"/>
                  <a:pt x="3371235" y="62277"/>
                  <a:pt x="3578706" y="0"/>
                </a:cubicBezTo>
                <a:cubicBezTo>
                  <a:pt x="3582239" y="175206"/>
                  <a:pt x="3545589" y="340743"/>
                  <a:pt x="3578706" y="642174"/>
                </a:cubicBezTo>
                <a:cubicBezTo>
                  <a:pt x="3611823" y="943605"/>
                  <a:pt x="3571685" y="1081976"/>
                  <a:pt x="3578706" y="1284349"/>
                </a:cubicBezTo>
                <a:cubicBezTo>
                  <a:pt x="3585727" y="1486723"/>
                  <a:pt x="3560264" y="1609755"/>
                  <a:pt x="3578706" y="1809764"/>
                </a:cubicBezTo>
                <a:cubicBezTo>
                  <a:pt x="3597148" y="2009774"/>
                  <a:pt x="3515638" y="2298659"/>
                  <a:pt x="3578706" y="2451939"/>
                </a:cubicBezTo>
                <a:cubicBezTo>
                  <a:pt x="3641774" y="2605220"/>
                  <a:pt x="3517391" y="2836295"/>
                  <a:pt x="3578706" y="3094113"/>
                </a:cubicBezTo>
                <a:cubicBezTo>
                  <a:pt x="3640021" y="3351931"/>
                  <a:pt x="3562341" y="3440613"/>
                  <a:pt x="3578706" y="3736287"/>
                </a:cubicBezTo>
                <a:cubicBezTo>
                  <a:pt x="3595071" y="4031961"/>
                  <a:pt x="3531732" y="3941321"/>
                  <a:pt x="3578706" y="4144944"/>
                </a:cubicBezTo>
                <a:cubicBezTo>
                  <a:pt x="3625680" y="4348567"/>
                  <a:pt x="3570316" y="4481783"/>
                  <a:pt x="3578706" y="4670359"/>
                </a:cubicBezTo>
                <a:cubicBezTo>
                  <a:pt x="3587096" y="4858936"/>
                  <a:pt x="3524975" y="5254787"/>
                  <a:pt x="3578706" y="5837949"/>
                </a:cubicBezTo>
                <a:cubicBezTo>
                  <a:pt x="3394009" y="5887514"/>
                  <a:pt x="3294480" y="5801393"/>
                  <a:pt x="3018042" y="5837949"/>
                </a:cubicBezTo>
                <a:cubicBezTo>
                  <a:pt x="2741604" y="5874505"/>
                  <a:pt x="2594803" y="5822333"/>
                  <a:pt x="2385804" y="5837949"/>
                </a:cubicBezTo>
                <a:cubicBezTo>
                  <a:pt x="2176805" y="5853565"/>
                  <a:pt x="1997913" y="5781183"/>
                  <a:pt x="1789353" y="5837949"/>
                </a:cubicBezTo>
                <a:cubicBezTo>
                  <a:pt x="1580793" y="5894715"/>
                  <a:pt x="1436771" y="5825021"/>
                  <a:pt x="1228689" y="5837949"/>
                </a:cubicBezTo>
                <a:cubicBezTo>
                  <a:pt x="1020607" y="5850877"/>
                  <a:pt x="919112" y="5793405"/>
                  <a:pt x="632238" y="5837949"/>
                </a:cubicBezTo>
                <a:cubicBezTo>
                  <a:pt x="345364" y="5882493"/>
                  <a:pt x="220320" y="5836126"/>
                  <a:pt x="0" y="5837949"/>
                </a:cubicBezTo>
                <a:cubicBezTo>
                  <a:pt x="-8525" y="5674987"/>
                  <a:pt x="30993" y="5515056"/>
                  <a:pt x="0" y="5370913"/>
                </a:cubicBezTo>
                <a:cubicBezTo>
                  <a:pt x="-30993" y="5226770"/>
                  <a:pt x="23165" y="5011638"/>
                  <a:pt x="0" y="4845498"/>
                </a:cubicBezTo>
                <a:cubicBezTo>
                  <a:pt x="-23165" y="4679359"/>
                  <a:pt x="30981" y="4411735"/>
                  <a:pt x="0" y="4144944"/>
                </a:cubicBezTo>
                <a:cubicBezTo>
                  <a:pt x="-30981" y="3878153"/>
                  <a:pt x="34922" y="3837529"/>
                  <a:pt x="0" y="3677908"/>
                </a:cubicBezTo>
                <a:cubicBezTo>
                  <a:pt x="-34922" y="3518287"/>
                  <a:pt x="4847" y="3349071"/>
                  <a:pt x="0" y="3210872"/>
                </a:cubicBezTo>
                <a:cubicBezTo>
                  <a:pt x="-4847" y="3072673"/>
                  <a:pt x="2728" y="2806652"/>
                  <a:pt x="0" y="2510318"/>
                </a:cubicBezTo>
                <a:cubicBezTo>
                  <a:pt x="-2728" y="2213984"/>
                  <a:pt x="33158" y="2248967"/>
                  <a:pt x="0" y="2043282"/>
                </a:cubicBezTo>
                <a:cubicBezTo>
                  <a:pt x="-33158" y="1837597"/>
                  <a:pt x="69204" y="1577880"/>
                  <a:pt x="0" y="1459487"/>
                </a:cubicBezTo>
                <a:cubicBezTo>
                  <a:pt x="-69204" y="1341094"/>
                  <a:pt x="66883" y="1037351"/>
                  <a:pt x="0" y="758933"/>
                </a:cubicBezTo>
                <a:cubicBezTo>
                  <a:pt x="-66883" y="480515"/>
                  <a:pt x="39010" y="347826"/>
                  <a:pt x="0" y="0"/>
                </a:cubicBezTo>
                <a:close/>
              </a:path>
              <a:path w="3578706" h="5837949" stroke="0" extrusionOk="0">
                <a:moveTo>
                  <a:pt x="0" y="0"/>
                </a:moveTo>
                <a:cubicBezTo>
                  <a:pt x="228617" y="-51304"/>
                  <a:pt x="395778" y="26426"/>
                  <a:pt x="524877" y="0"/>
                </a:cubicBezTo>
                <a:cubicBezTo>
                  <a:pt x="653976" y="-26426"/>
                  <a:pt x="862000" y="46775"/>
                  <a:pt x="1085541" y="0"/>
                </a:cubicBezTo>
                <a:cubicBezTo>
                  <a:pt x="1309082" y="-46775"/>
                  <a:pt x="1466207" y="55988"/>
                  <a:pt x="1610418" y="0"/>
                </a:cubicBezTo>
                <a:cubicBezTo>
                  <a:pt x="1754629" y="-55988"/>
                  <a:pt x="1948241" y="52521"/>
                  <a:pt x="2278443" y="0"/>
                </a:cubicBezTo>
                <a:cubicBezTo>
                  <a:pt x="2608645" y="-52521"/>
                  <a:pt x="2626037" y="45812"/>
                  <a:pt x="2874894" y="0"/>
                </a:cubicBezTo>
                <a:cubicBezTo>
                  <a:pt x="3123751" y="-45812"/>
                  <a:pt x="3431454" y="35768"/>
                  <a:pt x="3578706" y="0"/>
                </a:cubicBezTo>
                <a:cubicBezTo>
                  <a:pt x="3591319" y="104008"/>
                  <a:pt x="3547773" y="273369"/>
                  <a:pt x="3578706" y="408656"/>
                </a:cubicBezTo>
                <a:cubicBezTo>
                  <a:pt x="3609639" y="543943"/>
                  <a:pt x="3533879" y="781510"/>
                  <a:pt x="3578706" y="875692"/>
                </a:cubicBezTo>
                <a:cubicBezTo>
                  <a:pt x="3623533" y="969874"/>
                  <a:pt x="3534729" y="1198109"/>
                  <a:pt x="3578706" y="1401108"/>
                </a:cubicBezTo>
                <a:cubicBezTo>
                  <a:pt x="3622683" y="1604107"/>
                  <a:pt x="3564515" y="1619036"/>
                  <a:pt x="3578706" y="1809764"/>
                </a:cubicBezTo>
                <a:cubicBezTo>
                  <a:pt x="3592897" y="2000492"/>
                  <a:pt x="3520280" y="2199759"/>
                  <a:pt x="3578706" y="2335180"/>
                </a:cubicBezTo>
                <a:cubicBezTo>
                  <a:pt x="3637132" y="2470601"/>
                  <a:pt x="3544101" y="2617015"/>
                  <a:pt x="3578706" y="2743836"/>
                </a:cubicBezTo>
                <a:cubicBezTo>
                  <a:pt x="3613311" y="2870657"/>
                  <a:pt x="3548114" y="3113110"/>
                  <a:pt x="3578706" y="3269251"/>
                </a:cubicBezTo>
                <a:cubicBezTo>
                  <a:pt x="3609298" y="3425392"/>
                  <a:pt x="3532604" y="3700472"/>
                  <a:pt x="3578706" y="3911426"/>
                </a:cubicBezTo>
                <a:cubicBezTo>
                  <a:pt x="3624808" y="4122381"/>
                  <a:pt x="3548409" y="4461870"/>
                  <a:pt x="3578706" y="4611980"/>
                </a:cubicBezTo>
                <a:cubicBezTo>
                  <a:pt x="3609003" y="4762090"/>
                  <a:pt x="3506810" y="5157965"/>
                  <a:pt x="3578706" y="5312534"/>
                </a:cubicBezTo>
                <a:cubicBezTo>
                  <a:pt x="3650602" y="5467103"/>
                  <a:pt x="3570226" y="5592493"/>
                  <a:pt x="3578706" y="5837949"/>
                </a:cubicBezTo>
                <a:cubicBezTo>
                  <a:pt x="3393961" y="5901336"/>
                  <a:pt x="3261775" y="5820484"/>
                  <a:pt x="3018042" y="5837949"/>
                </a:cubicBezTo>
                <a:cubicBezTo>
                  <a:pt x="2774309" y="5855414"/>
                  <a:pt x="2661733" y="5773671"/>
                  <a:pt x="2457378" y="5837949"/>
                </a:cubicBezTo>
                <a:cubicBezTo>
                  <a:pt x="2253023" y="5902227"/>
                  <a:pt x="2117727" y="5831036"/>
                  <a:pt x="1968288" y="5837949"/>
                </a:cubicBezTo>
                <a:cubicBezTo>
                  <a:pt x="1818849" y="5844862"/>
                  <a:pt x="1669851" y="5815514"/>
                  <a:pt x="1479198" y="5837949"/>
                </a:cubicBezTo>
                <a:cubicBezTo>
                  <a:pt x="1288545" y="5860384"/>
                  <a:pt x="1106358" y="5819919"/>
                  <a:pt x="811173" y="5837949"/>
                </a:cubicBezTo>
                <a:cubicBezTo>
                  <a:pt x="515988" y="5855979"/>
                  <a:pt x="265351" y="5819782"/>
                  <a:pt x="0" y="5837949"/>
                </a:cubicBezTo>
                <a:cubicBezTo>
                  <a:pt x="-2077" y="5685444"/>
                  <a:pt x="13829" y="5456636"/>
                  <a:pt x="0" y="5312534"/>
                </a:cubicBezTo>
                <a:cubicBezTo>
                  <a:pt x="-13829" y="5168433"/>
                  <a:pt x="21885" y="4928336"/>
                  <a:pt x="0" y="4611980"/>
                </a:cubicBezTo>
                <a:cubicBezTo>
                  <a:pt x="-21885" y="4295624"/>
                  <a:pt x="14544" y="4330983"/>
                  <a:pt x="0" y="4144944"/>
                </a:cubicBezTo>
                <a:cubicBezTo>
                  <a:pt x="-14544" y="3958905"/>
                  <a:pt x="83388" y="3594349"/>
                  <a:pt x="0" y="3444390"/>
                </a:cubicBezTo>
                <a:cubicBezTo>
                  <a:pt x="-83388" y="3294431"/>
                  <a:pt x="51882" y="3149064"/>
                  <a:pt x="0" y="2860595"/>
                </a:cubicBezTo>
                <a:cubicBezTo>
                  <a:pt x="-51882" y="2572127"/>
                  <a:pt x="48023" y="2553706"/>
                  <a:pt x="0" y="2451939"/>
                </a:cubicBezTo>
                <a:cubicBezTo>
                  <a:pt x="-48023" y="2350172"/>
                  <a:pt x="23685" y="1939096"/>
                  <a:pt x="0" y="1751385"/>
                </a:cubicBezTo>
                <a:cubicBezTo>
                  <a:pt x="-23685" y="1563674"/>
                  <a:pt x="14363" y="1352441"/>
                  <a:pt x="0" y="1109210"/>
                </a:cubicBezTo>
                <a:cubicBezTo>
                  <a:pt x="-14363" y="865979"/>
                  <a:pt x="51296" y="761474"/>
                  <a:pt x="0" y="642174"/>
                </a:cubicBezTo>
                <a:cubicBezTo>
                  <a:pt x="-51296" y="522874"/>
                  <a:pt x="19512" y="138432"/>
                  <a:pt x="0" y="0"/>
                </a:cubicBezTo>
                <a:close/>
              </a:path>
            </a:pathLst>
          </a:custGeom>
          <a:solidFill>
            <a:schemeClr val="bg2"/>
          </a:solidFill>
          <a:ln w="57150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064877698">
                  <ask:type>
                    <ask:lineSketchScribble/>
                  </ask:type>
                </ask:lineSketchStyleProps>
              </a:ext>
            </a:extLst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anchor="ctr">
            <a:normAutofit/>
          </a:bodyPr>
          <a:lstStyle/>
          <a:p>
            <a:r>
              <a:rPr lang="en-US" sz="2000" dirty="0">
                <a:solidFill>
                  <a:schemeClr val="tx1">
                    <a:alpha val="80000"/>
                  </a:schemeClr>
                </a:solidFill>
              </a:rPr>
              <a:t>Mitigating measures must not be taken into account when determining eligibility (exception is glasses),  but they are relevant in determining need for services </a:t>
            </a:r>
          </a:p>
          <a:p>
            <a:r>
              <a:rPr lang="en-US" sz="2000" dirty="0">
                <a:solidFill>
                  <a:schemeClr val="tx1">
                    <a:alpha val="80000"/>
                  </a:schemeClr>
                </a:solidFill>
              </a:rPr>
              <a:t>Examples of mitigating measures: </a:t>
            </a:r>
          </a:p>
          <a:p>
            <a:r>
              <a:rPr lang="en-US" sz="2000" dirty="0">
                <a:solidFill>
                  <a:schemeClr val="tx1">
                    <a:alpha val="80000"/>
                  </a:schemeClr>
                </a:solidFill>
              </a:rPr>
              <a:t>ADHD: What would the child look like without </a:t>
            </a:r>
            <a:r>
              <a:rPr lang="en-US" sz="2000" b="1" dirty="0">
                <a:solidFill>
                  <a:schemeClr val="tx1">
                    <a:alpha val="80000"/>
                  </a:schemeClr>
                </a:solidFill>
              </a:rPr>
              <a:t>medication</a:t>
            </a:r>
            <a:r>
              <a:rPr lang="en-US" sz="2000" dirty="0">
                <a:solidFill>
                  <a:schemeClr val="tx1">
                    <a:alpha val="80000"/>
                  </a:schemeClr>
                </a:solidFill>
              </a:rPr>
              <a:t>?</a:t>
            </a:r>
          </a:p>
          <a:p>
            <a:r>
              <a:rPr lang="en-US" sz="2000" dirty="0">
                <a:solidFill>
                  <a:schemeClr val="tx1">
                    <a:alpha val="80000"/>
                  </a:schemeClr>
                </a:solidFill>
              </a:rPr>
              <a:t>Asthma: What would the child look like without an </a:t>
            </a:r>
            <a:r>
              <a:rPr lang="en-US" sz="2000" b="1" dirty="0">
                <a:solidFill>
                  <a:schemeClr val="tx1">
                    <a:alpha val="80000"/>
                  </a:schemeClr>
                </a:solidFill>
              </a:rPr>
              <a:t>inhaler</a:t>
            </a:r>
            <a:r>
              <a:rPr lang="en-US" sz="2000" dirty="0">
                <a:solidFill>
                  <a:schemeClr val="tx1">
                    <a:alpha val="80000"/>
                  </a:schemeClr>
                </a:solidFill>
              </a:rPr>
              <a:t>? </a:t>
            </a:r>
          </a:p>
          <a:p>
            <a:r>
              <a:rPr lang="en-US" sz="2000" dirty="0">
                <a:solidFill>
                  <a:schemeClr val="tx1">
                    <a:alpha val="80000"/>
                  </a:schemeClr>
                </a:solidFill>
              </a:rPr>
              <a:t>Hearing Impaired: What would the child look like without </a:t>
            </a:r>
            <a:r>
              <a:rPr lang="en-US" sz="2000" b="1" dirty="0">
                <a:solidFill>
                  <a:schemeClr val="tx1">
                    <a:alpha val="80000"/>
                  </a:schemeClr>
                </a:solidFill>
              </a:rPr>
              <a:t>hearing aids</a:t>
            </a:r>
            <a:r>
              <a:rPr lang="en-US" sz="2000" dirty="0">
                <a:solidFill>
                  <a:schemeClr val="tx1">
                    <a:alpha val="80000"/>
                  </a:schemeClr>
                </a:solidFill>
              </a:rPr>
              <a:t>? </a:t>
            </a:r>
          </a:p>
        </p:txBody>
      </p:sp>
      <p:sp>
        <p:nvSpPr>
          <p:cNvPr id="16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4077410" y="5751820"/>
            <a:ext cx="84319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/>
        </p:nvCxnSpPr>
        <p:spPr>
          <a:xfrm>
            <a:off x="8689621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88487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4E2EE-B21A-4C7A-A47C-E6EBE7CF6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555" y="620392"/>
            <a:ext cx="2856201" cy="5504688"/>
          </a:xfrm>
          <a:custGeom>
            <a:avLst/>
            <a:gdLst>
              <a:gd name="connsiteX0" fmla="*/ 0 w 2856201"/>
              <a:gd name="connsiteY0" fmla="*/ 0 h 5504688"/>
              <a:gd name="connsiteX1" fmla="*/ 571240 w 2856201"/>
              <a:gd name="connsiteY1" fmla="*/ 0 h 5504688"/>
              <a:gd name="connsiteX2" fmla="*/ 1056794 w 2856201"/>
              <a:gd name="connsiteY2" fmla="*/ 0 h 5504688"/>
              <a:gd name="connsiteX3" fmla="*/ 1656597 w 2856201"/>
              <a:gd name="connsiteY3" fmla="*/ 0 h 5504688"/>
              <a:gd name="connsiteX4" fmla="*/ 2227837 w 2856201"/>
              <a:gd name="connsiteY4" fmla="*/ 0 h 5504688"/>
              <a:gd name="connsiteX5" fmla="*/ 2856201 w 2856201"/>
              <a:gd name="connsiteY5" fmla="*/ 0 h 5504688"/>
              <a:gd name="connsiteX6" fmla="*/ 2856201 w 2856201"/>
              <a:gd name="connsiteY6" fmla="*/ 385328 h 5504688"/>
              <a:gd name="connsiteX7" fmla="*/ 2856201 w 2856201"/>
              <a:gd name="connsiteY7" fmla="*/ 880750 h 5504688"/>
              <a:gd name="connsiteX8" fmla="*/ 2856201 w 2856201"/>
              <a:gd name="connsiteY8" fmla="*/ 1486266 h 5504688"/>
              <a:gd name="connsiteX9" fmla="*/ 2856201 w 2856201"/>
              <a:gd name="connsiteY9" fmla="*/ 1926641 h 5504688"/>
              <a:gd name="connsiteX10" fmla="*/ 2856201 w 2856201"/>
              <a:gd name="connsiteY10" fmla="*/ 2422063 h 5504688"/>
              <a:gd name="connsiteX11" fmla="*/ 2856201 w 2856201"/>
              <a:gd name="connsiteY11" fmla="*/ 2972532 h 5504688"/>
              <a:gd name="connsiteX12" fmla="*/ 2856201 w 2856201"/>
              <a:gd name="connsiteY12" fmla="*/ 3578047 h 5504688"/>
              <a:gd name="connsiteX13" fmla="*/ 2856201 w 2856201"/>
              <a:gd name="connsiteY13" fmla="*/ 4073469 h 5504688"/>
              <a:gd name="connsiteX14" fmla="*/ 2856201 w 2856201"/>
              <a:gd name="connsiteY14" fmla="*/ 4458797 h 5504688"/>
              <a:gd name="connsiteX15" fmla="*/ 2856201 w 2856201"/>
              <a:gd name="connsiteY15" fmla="*/ 5504688 h 5504688"/>
              <a:gd name="connsiteX16" fmla="*/ 2370647 w 2856201"/>
              <a:gd name="connsiteY16" fmla="*/ 5504688 h 5504688"/>
              <a:gd name="connsiteX17" fmla="*/ 1742283 w 2856201"/>
              <a:gd name="connsiteY17" fmla="*/ 5504688 h 5504688"/>
              <a:gd name="connsiteX18" fmla="*/ 1142480 w 2856201"/>
              <a:gd name="connsiteY18" fmla="*/ 5504688 h 5504688"/>
              <a:gd name="connsiteX19" fmla="*/ 514116 w 2856201"/>
              <a:gd name="connsiteY19" fmla="*/ 5504688 h 5504688"/>
              <a:gd name="connsiteX20" fmla="*/ 0 w 2856201"/>
              <a:gd name="connsiteY20" fmla="*/ 5504688 h 5504688"/>
              <a:gd name="connsiteX21" fmla="*/ 0 w 2856201"/>
              <a:gd name="connsiteY21" fmla="*/ 5119360 h 5504688"/>
              <a:gd name="connsiteX22" fmla="*/ 0 w 2856201"/>
              <a:gd name="connsiteY22" fmla="*/ 4513844 h 5504688"/>
              <a:gd name="connsiteX23" fmla="*/ 0 w 2856201"/>
              <a:gd name="connsiteY23" fmla="*/ 4073469 h 5504688"/>
              <a:gd name="connsiteX24" fmla="*/ 0 w 2856201"/>
              <a:gd name="connsiteY24" fmla="*/ 3688141 h 5504688"/>
              <a:gd name="connsiteX25" fmla="*/ 0 w 2856201"/>
              <a:gd name="connsiteY25" fmla="*/ 3137672 h 5504688"/>
              <a:gd name="connsiteX26" fmla="*/ 0 w 2856201"/>
              <a:gd name="connsiteY26" fmla="*/ 2587203 h 5504688"/>
              <a:gd name="connsiteX27" fmla="*/ 0 w 2856201"/>
              <a:gd name="connsiteY27" fmla="*/ 1981688 h 5504688"/>
              <a:gd name="connsiteX28" fmla="*/ 0 w 2856201"/>
              <a:gd name="connsiteY28" fmla="*/ 1321125 h 5504688"/>
              <a:gd name="connsiteX29" fmla="*/ 0 w 2856201"/>
              <a:gd name="connsiteY29" fmla="*/ 935797 h 5504688"/>
              <a:gd name="connsiteX30" fmla="*/ 0 w 2856201"/>
              <a:gd name="connsiteY30" fmla="*/ 0 h 5504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856201" h="5504688" fill="none" extrusionOk="0">
                <a:moveTo>
                  <a:pt x="0" y="0"/>
                </a:moveTo>
                <a:cubicBezTo>
                  <a:pt x="152096" y="-47925"/>
                  <a:pt x="288937" y="61405"/>
                  <a:pt x="571240" y="0"/>
                </a:cubicBezTo>
                <a:cubicBezTo>
                  <a:pt x="853543" y="-61405"/>
                  <a:pt x="869433" y="165"/>
                  <a:pt x="1056794" y="0"/>
                </a:cubicBezTo>
                <a:cubicBezTo>
                  <a:pt x="1244155" y="-165"/>
                  <a:pt x="1491578" y="56727"/>
                  <a:pt x="1656597" y="0"/>
                </a:cubicBezTo>
                <a:cubicBezTo>
                  <a:pt x="1821616" y="-56727"/>
                  <a:pt x="1943960" y="49459"/>
                  <a:pt x="2227837" y="0"/>
                </a:cubicBezTo>
                <a:cubicBezTo>
                  <a:pt x="2511714" y="-49459"/>
                  <a:pt x="2636458" y="14821"/>
                  <a:pt x="2856201" y="0"/>
                </a:cubicBezTo>
                <a:cubicBezTo>
                  <a:pt x="2867638" y="80081"/>
                  <a:pt x="2827337" y="250187"/>
                  <a:pt x="2856201" y="385328"/>
                </a:cubicBezTo>
                <a:cubicBezTo>
                  <a:pt x="2885065" y="520469"/>
                  <a:pt x="2844673" y="740254"/>
                  <a:pt x="2856201" y="880750"/>
                </a:cubicBezTo>
                <a:cubicBezTo>
                  <a:pt x="2867729" y="1021246"/>
                  <a:pt x="2798467" y="1241243"/>
                  <a:pt x="2856201" y="1486266"/>
                </a:cubicBezTo>
                <a:cubicBezTo>
                  <a:pt x="2913935" y="1731289"/>
                  <a:pt x="2823025" y="1763820"/>
                  <a:pt x="2856201" y="1926641"/>
                </a:cubicBezTo>
                <a:cubicBezTo>
                  <a:pt x="2889377" y="2089463"/>
                  <a:pt x="2801596" y="2291181"/>
                  <a:pt x="2856201" y="2422063"/>
                </a:cubicBezTo>
                <a:cubicBezTo>
                  <a:pt x="2910806" y="2552945"/>
                  <a:pt x="2839818" y="2838918"/>
                  <a:pt x="2856201" y="2972532"/>
                </a:cubicBezTo>
                <a:cubicBezTo>
                  <a:pt x="2872584" y="3106146"/>
                  <a:pt x="2844077" y="3381107"/>
                  <a:pt x="2856201" y="3578047"/>
                </a:cubicBezTo>
                <a:cubicBezTo>
                  <a:pt x="2868325" y="3774987"/>
                  <a:pt x="2841142" y="3871343"/>
                  <a:pt x="2856201" y="4073469"/>
                </a:cubicBezTo>
                <a:cubicBezTo>
                  <a:pt x="2871260" y="4275595"/>
                  <a:pt x="2831484" y="4378972"/>
                  <a:pt x="2856201" y="4458797"/>
                </a:cubicBezTo>
                <a:cubicBezTo>
                  <a:pt x="2880918" y="4538622"/>
                  <a:pt x="2788842" y="5059805"/>
                  <a:pt x="2856201" y="5504688"/>
                </a:cubicBezTo>
                <a:cubicBezTo>
                  <a:pt x="2639963" y="5507824"/>
                  <a:pt x="2470788" y="5504616"/>
                  <a:pt x="2370647" y="5504688"/>
                </a:cubicBezTo>
                <a:cubicBezTo>
                  <a:pt x="2270506" y="5504760"/>
                  <a:pt x="1926908" y="5466579"/>
                  <a:pt x="1742283" y="5504688"/>
                </a:cubicBezTo>
                <a:cubicBezTo>
                  <a:pt x="1557658" y="5542797"/>
                  <a:pt x="1297383" y="5463303"/>
                  <a:pt x="1142480" y="5504688"/>
                </a:cubicBezTo>
                <a:cubicBezTo>
                  <a:pt x="987577" y="5546073"/>
                  <a:pt x="761579" y="5475233"/>
                  <a:pt x="514116" y="5504688"/>
                </a:cubicBezTo>
                <a:cubicBezTo>
                  <a:pt x="266653" y="5534143"/>
                  <a:pt x="126309" y="5504344"/>
                  <a:pt x="0" y="5504688"/>
                </a:cubicBezTo>
                <a:cubicBezTo>
                  <a:pt x="-5316" y="5410461"/>
                  <a:pt x="38584" y="5277441"/>
                  <a:pt x="0" y="5119360"/>
                </a:cubicBezTo>
                <a:cubicBezTo>
                  <a:pt x="-38584" y="4961279"/>
                  <a:pt x="37071" y="4643692"/>
                  <a:pt x="0" y="4513844"/>
                </a:cubicBezTo>
                <a:cubicBezTo>
                  <a:pt x="-37071" y="4383996"/>
                  <a:pt x="3090" y="4278933"/>
                  <a:pt x="0" y="4073469"/>
                </a:cubicBezTo>
                <a:cubicBezTo>
                  <a:pt x="-3090" y="3868006"/>
                  <a:pt x="24946" y="3803971"/>
                  <a:pt x="0" y="3688141"/>
                </a:cubicBezTo>
                <a:cubicBezTo>
                  <a:pt x="-24946" y="3572311"/>
                  <a:pt x="6621" y="3393593"/>
                  <a:pt x="0" y="3137672"/>
                </a:cubicBezTo>
                <a:cubicBezTo>
                  <a:pt x="-6621" y="2881751"/>
                  <a:pt x="9108" y="2777288"/>
                  <a:pt x="0" y="2587203"/>
                </a:cubicBezTo>
                <a:cubicBezTo>
                  <a:pt x="-9108" y="2397118"/>
                  <a:pt x="2370" y="2147077"/>
                  <a:pt x="0" y="1981688"/>
                </a:cubicBezTo>
                <a:cubicBezTo>
                  <a:pt x="-2370" y="1816299"/>
                  <a:pt x="5031" y="1567190"/>
                  <a:pt x="0" y="1321125"/>
                </a:cubicBezTo>
                <a:cubicBezTo>
                  <a:pt x="-5031" y="1075060"/>
                  <a:pt x="7165" y="1030911"/>
                  <a:pt x="0" y="935797"/>
                </a:cubicBezTo>
                <a:cubicBezTo>
                  <a:pt x="-7165" y="840683"/>
                  <a:pt x="61015" y="411129"/>
                  <a:pt x="0" y="0"/>
                </a:cubicBezTo>
                <a:close/>
              </a:path>
              <a:path w="2856201" h="5504688" stroke="0" extrusionOk="0">
                <a:moveTo>
                  <a:pt x="0" y="0"/>
                </a:moveTo>
                <a:cubicBezTo>
                  <a:pt x="123996" y="-7314"/>
                  <a:pt x="400882" y="9254"/>
                  <a:pt x="514116" y="0"/>
                </a:cubicBezTo>
                <a:cubicBezTo>
                  <a:pt x="627350" y="-9254"/>
                  <a:pt x="893595" y="5877"/>
                  <a:pt x="1113918" y="0"/>
                </a:cubicBezTo>
                <a:cubicBezTo>
                  <a:pt x="1334241" y="-5877"/>
                  <a:pt x="1498973" y="30916"/>
                  <a:pt x="1742283" y="0"/>
                </a:cubicBezTo>
                <a:cubicBezTo>
                  <a:pt x="1985593" y="-30916"/>
                  <a:pt x="1985646" y="47484"/>
                  <a:pt x="2227837" y="0"/>
                </a:cubicBezTo>
                <a:cubicBezTo>
                  <a:pt x="2470028" y="-47484"/>
                  <a:pt x="2601742" y="10709"/>
                  <a:pt x="2856201" y="0"/>
                </a:cubicBezTo>
                <a:cubicBezTo>
                  <a:pt x="2878438" y="318787"/>
                  <a:pt x="2855934" y="369604"/>
                  <a:pt x="2856201" y="660563"/>
                </a:cubicBezTo>
                <a:cubicBezTo>
                  <a:pt x="2856468" y="951522"/>
                  <a:pt x="2813563" y="949672"/>
                  <a:pt x="2856201" y="1100938"/>
                </a:cubicBezTo>
                <a:cubicBezTo>
                  <a:pt x="2898839" y="1252204"/>
                  <a:pt x="2816506" y="1536872"/>
                  <a:pt x="2856201" y="1651406"/>
                </a:cubicBezTo>
                <a:cubicBezTo>
                  <a:pt x="2895896" y="1765940"/>
                  <a:pt x="2847878" y="1933869"/>
                  <a:pt x="2856201" y="2146828"/>
                </a:cubicBezTo>
                <a:cubicBezTo>
                  <a:pt x="2864524" y="2359787"/>
                  <a:pt x="2843878" y="2635118"/>
                  <a:pt x="2856201" y="2807391"/>
                </a:cubicBezTo>
                <a:cubicBezTo>
                  <a:pt x="2868524" y="2979664"/>
                  <a:pt x="2798154" y="3059242"/>
                  <a:pt x="2856201" y="3302813"/>
                </a:cubicBezTo>
                <a:cubicBezTo>
                  <a:pt x="2914248" y="3546384"/>
                  <a:pt x="2813346" y="3680553"/>
                  <a:pt x="2856201" y="3798235"/>
                </a:cubicBezTo>
                <a:cubicBezTo>
                  <a:pt x="2899056" y="3915917"/>
                  <a:pt x="2853287" y="4259312"/>
                  <a:pt x="2856201" y="4458797"/>
                </a:cubicBezTo>
                <a:cubicBezTo>
                  <a:pt x="2859115" y="4658282"/>
                  <a:pt x="2855477" y="4766349"/>
                  <a:pt x="2856201" y="4844125"/>
                </a:cubicBezTo>
                <a:cubicBezTo>
                  <a:pt x="2856925" y="4921901"/>
                  <a:pt x="2795769" y="5214225"/>
                  <a:pt x="2856201" y="5504688"/>
                </a:cubicBezTo>
                <a:cubicBezTo>
                  <a:pt x="2697980" y="5514585"/>
                  <a:pt x="2589850" y="5499438"/>
                  <a:pt x="2370647" y="5504688"/>
                </a:cubicBezTo>
                <a:cubicBezTo>
                  <a:pt x="2151444" y="5509938"/>
                  <a:pt x="2020254" y="5485530"/>
                  <a:pt x="1885093" y="5504688"/>
                </a:cubicBezTo>
                <a:cubicBezTo>
                  <a:pt x="1749932" y="5523846"/>
                  <a:pt x="1604861" y="5460598"/>
                  <a:pt x="1399538" y="5504688"/>
                </a:cubicBezTo>
                <a:cubicBezTo>
                  <a:pt x="1194216" y="5548778"/>
                  <a:pt x="1010331" y="5498331"/>
                  <a:pt x="828298" y="5504688"/>
                </a:cubicBezTo>
                <a:cubicBezTo>
                  <a:pt x="646265" y="5511045"/>
                  <a:pt x="355018" y="5474859"/>
                  <a:pt x="0" y="5504688"/>
                </a:cubicBezTo>
                <a:cubicBezTo>
                  <a:pt x="-55148" y="5321729"/>
                  <a:pt x="52788" y="5166653"/>
                  <a:pt x="0" y="5009266"/>
                </a:cubicBezTo>
                <a:cubicBezTo>
                  <a:pt x="-52788" y="4851879"/>
                  <a:pt x="47189" y="4683838"/>
                  <a:pt x="0" y="4513844"/>
                </a:cubicBezTo>
                <a:cubicBezTo>
                  <a:pt x="-47189" y="4343850"/>
                  <a:pt x="71146" y="4211016"/>
                  <a:pt x="0" y="3908328"/>
                </a:cubicBezTo>
                <a:cubicBezTo>
                  <a:pt x="-71146" y="3605640"/>
                  <a:pt x="12130" y="3470875"/>
                  <a:pt x="0" y="3357860"/>
                </a:cubicBezTo>
                <a:cubicBezTo>
                  <a:pt x="-12130" y="3244845"/>
                  <a:pt x="4584" y="3087490"/>
                  <a:pt x="0" y="2917485"/>
                </a:cubicBezTo>
                <a:cubicBezTo>
                  <a:pt x="-4584" y="2747480"/>
                  <a:pt x="13638" y="2628434"/>
                  <a:pt x="0" y="2532156"/>
                </a:cubicBezTo>
                <a:cubicBezTo>
                  <a:pt x="-13638" y="2435878"/>
                  <a:pt x="10571" y="2099003"/>
                  <a:pt x="0" y="1981688"/>
                </a:cubicBezTo>
                <a:cubicBezTo>
                  <a:pt x="-10571" y="1864373"/>
                  <a:pt x="55010" y="1677307"/>
                  <a:pt x="0" y="1486266"/>
                </a:cubicBezTo>
                <a:cubicBezTo>
                  <a:pt x="-55010" y="1295225"/>
                  <a:pt x="35628" y="1207520"/>
                  <a:pt x="0" y="935797"/>
                </a:cubicBezTo>
                <a:cubicBezTo>
                  <a:pt x="-35628" y="664074"/>
                  <a:pt x="39127" y="225578"/>
                  <a:pt x="0" y="0"/>
                </a:cubicBezTo>
                <a:close/>
              </a:path>
            </a:pathLst>
          </a:custGeom>
          <a:solidFill>
            <a:schemeClr val="bg2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626937747">
                  <ask:type>
                    <ask:lineSketchScribble/>
                  </ask:type>
                </ask:lineSketchStyleProps>
              </a:ext>
            </a:extLst>
          </a:ln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300" dirty="0"/>
              <a:t>COMMON 504 CONDITIONS</a:t>
            </a:r>
            <a:br>
              <a:rPr lang="en-US" sz="3300" dirty="0"/>
            </a:br>
            <a:r>
              <a:rPr lang="en-US" sz="3300" dirty="0"/>
              <a:t> </a:t>
            </a:r>
            <a:br>
              <a:rPr lang="en-US" sz="3300" dirty="0"/>
            </a:br>
            <a:r>
              <a:rPr lang="en-US" sz="3300" dirty="0"/>
              <a:t>(IF NOT ELIGIBLE UNDER IDEA DUE TO </a:t>
            </a:r>
            <a:r>
              <a:rPr lang="en-US" sz="3300" b="1" dirty="0"/>
              <a:t>SEVERITY</a:t>
            </a:r>
            <a:r>
              <a:rPr lang="en-US" sz="3300" dirty="0"/>
              <a:t> AND </a:t>
            </a:r>
            <a:r>
              <a:rPr lang="en-US" sz="3300" b="1" dirty="0"/>
              <a:t>NEED</a:t>
            </a:r>
            <a:r>
              <a:rPr lang="en-US" sz="3300" dirty="0"/>
              <a:t>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D84EFE8-C53A-44C4-B289-D1B42CF690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5400000">
            <a:off x="4508938" y="-4508938"/>
            <a:ext cx="126124" cy="9144000"/>
          </a:xfrm>
          <a:prstGeom prst="rect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FEE2679-72B2-4FF5-B3C8-67230D1A9E5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7862365"/>
              </p:ext>
            </p:extLst>
          </p:nvPr>
        </p:nvGraphicFramePr>
        <p:xfrm>
          <a:off x="3819906" y="620392"/>
          <a:ext cx="469773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823668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CA06CD6-90CA-4C45-856C-6771339E1E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1">
              <a:alpha val="10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963507"/>
            <a:ext cx="2620771" cy="4930986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n-US" sz="7200" dirty="0"/>
              <a:t>4. </a:t>
            </a:r>
            <a:br>
              <a:rPr lang="en-US" dirty="0"/>
            </a:br>
            <a:r>
              <a:rPr lang="en-US" dirty="0"/>
              <a:t>THE 504 PLAN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021601D-2758-4B15-A31C-FDA184C51B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/>
        </p:nvCxnSpPr>
        <p:spPr>
          <a:xfrm>
            <a:off x="3490722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32022" y="963507"/>
            <a:ext cx="4688205" cy="2304627"/>
          </a:xfrm>
          <a:custGeom>
            <a:avLst/>
            <a:gdLst>
              <a:gd name="connsiteX0" fmla="*/ 0 w 4688205"/>
              <a:gd name="connsiteY0" fmla="*/ 0 h 2304627"/>
              <a:gd name="connsiteX1" fmla="*/ 632908 w 4688205"/>
              <a:gd name="connsiteY1" fmla="*/ 0 h 2304627"/>
              <a:gd name="connsiteX2" fmla="*/ 1312697 w 4688205"/>
              <a:gd name="connsiteY2" fmla="*/ 0 h 2304627"/>
              <a:gd name="connsiteX3" fmla="*/ 1851841 w 4688205"/>
              <a:gd name="connsiteY3" fmla="*/ 0 h 2304627"/>
              <a:gd name="connsiteX4" fmla="*/ 2437867 w 4688205"/>
              <a:gd name="connsiteY4" fmla="*/ 0 h 2304627"/>
              <a:gd name="connsiteX5" fmla="*/ 2977010 w 4688205"/>
              <a:gd name="connsiteY5" fmla="*/ 0 h 2304627"/>
              <a:gd name="connsiteX6" fmla="*/ 3609918 w 4688205"/>
              <a:gd name="connsiteY6" fmla="*/ 0 h 2304627"/>
              <a:gd name="connsiteX7" fmla="*/ 4688205 w 4688205"/>
              <a:gd name="connsiteY7" fmla="*/ 0 h 2304627"/>
              <a:gd name="connsiteX8" fmla="*/ 4688205 w 4688205"/>
              <a:gd name="connsiteY8" fmla="*/ 576157 h 2304627"/>
              <a:gd name="connsiteX9" fmla="*/ 4688205 w 4688205"/>
              <a:gd name="connsiteY9" fmla="*/ 1083175 h 2304627"/>
              <a:gd name="connsiteX10" fmla="*/ 4688205 w 4688205"/>
              <a:gd name="connsiteY10" fmla="*/ 1613239 h 2304627"/>
              <a:gd name="connsiteX11" fmla="*/ 4688205 w 4688205"/>
              <a:gd name="connsiteY11" fmla="*/ 2304627 h 2304627"/>
              <a:gd name="connsiteX12" fmla="*/ 4008415 w 4688205"/>
              <a:gd name="connsiteY12" fmla="*/ 2304627 h 2304627"/>
              <a:gd name="connsiteX13" fmla="*/ 3469272 w 4688205"/>
              <a:gd name="connsiteY13" fmla="*/ 2304627 h 2304627"/>
              <a:gd name="connsiteX14" fmla="*/ 2883246 w 4688205"/>
              <a:gd name="connsiteY14" fmla="*/ 2304627 h 2304627"/>
              <a:gd name="connsiteX15" fmla="*/ 2203456 w 4688205"/>
              <a:gd name="connsiteY15" fmla="*/ 2304627 h 2304627"/>
              <a:gd name="connsiteX16" fmla="*/ 1758077 w 4688205"/>
              <a:gd name="connsiteY16" fmla="*/ 2304627 h 2304627"/>
              <a:gd name="connsiteX17" fmla="*/ 1312697 w 4688205"/>
              <a:gd name="connsiteY17" fmla="*/ 2304627 h 2304627"/>
              <a:gd name="connsiteX18" fmla="*/ 632908 w 4688205"/>
              <a:gd name="connsiteY18" fmla="*/ 2304627 h 2304627"/>
              <a:gd name="connsiteX19" fmla="*/ 0 w 4688205"/>
              <a:gd name="connsiteY19" fmla="*/ 2304627 h 2304627"/>
              <a:gd name="connsiteX20" fmla="*/ 0 w 4688205"/>
              <a:gd name="connsiteY20" fmla="*/ 1797609 h 2304627"/>
              <a:gd name="connsiteX21" fmla="*/ 0 w 4688205"/>
              <a:gd name="connsiteY21" fmla="*/ 1290591 h 2304627"/>
              <a:gd name="connsiteX22" fmla="*/ 0 w 4688205"/>
              <a:gd name="connsiteY22" fmla="*/ 668342 h 2304627"/>
              <a:gd name="connsiteX23" fmla="*/ 0 w 4688205"/>
              <a:gd name="connsiteY23" fmla="*/ 0 h 23046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4688205" h="2304627" fill="none" extrusionOk="0">
                <a:moveTo>
                  <a:pt x="0" y="0"/>
                </a:moveTo>
                <a:cubicBezTo>
                  <a:pt x="190050" y="-14502"/>
                  <a:pt x="486061" y="42047"/>
                  <a:pt x="632908" y="0"/>
                </a:cubicBezTo>
                <a:cubicBezTo>
                  <a:pt x="779755" y="-42047"/>
                  <a:pt x="1012002" y="26990"/>
                  <a:pt x="1312697" y="0"/>
                </a:cubicBezTo>
                <a:cubicBezTo>
                  <a:pt x="1613392" y="-26990"/>
                  <a:pt x="1603555" y="29450"/>
                  <a:pt x="1851841" y="0"/>
                </a:cubicBezTo>
                <a:cubicBezTo>
                  <a:pt x="2100127" y="-29450"/>
                  <a:pt x="2301056" y="57588"/>
                  <a:pt x="2437867" y="0"/>
                </a:cubicBezTo>
                <a:cubicBezTo>
                  <a:pt x="2574678" y="-57588"/>
                  <a:pt x="2764946" y="56349"/>
                  <a:pt x="2977010" y="0"/>
                </a:cubicBezTo>
                <a:cubicBezTo>
                  <a:pt x="3189074" y="-56349"/>
                  <a:pt x="3345616" y="70014"/>
                  <a:pt x="3609918" y="0"/>
                </a:cubicBezTo>
                <a:cubicBezTo>
                  <a:pt x="3874220" y="-70014"/>
                  <a:pt x="4412752" y="100128"/>
                  <a:pt x="4688205" y="0"/>
                </a:cubicBezTo>
                <a:cubicBezTo>
                  <a:pt x="4725209" y="197879"/>
                  <a:pt x="4643295" y="372253"/>
                  <a:pt x="4688205" y="576157"/>
                </a:cubicBezTo>
                <a:cubicBezTo>
                  <a:pt x="4733115" y="780061"/>
                  <a:pt x="4639921" y="916016"/>
                  <a:pt x="4688205" y="1083175"/>
                </a:cubicBezTo>
                <a:cubicBezTo>
                  <a:pt x="4736489" y="1250334"/>
                  <a:pt x="4640795" y="1361073"/>
                  <a:pt x="4688205" y="1613239"/>
                </a:cubicBezTo>
                <a:cubicBezTo>
                  <a:pt x="4735615" y="1865405"/>
                  <a:pt x="4652222" y="2118201"/>
                  <a:pt x="4688205" y="2304627"/>
                </a:cubicBezTo>
                <a:cubicBezTo>
                  <a:pt x="4377000" y="2314055"/>
                  <a:pt x="4190868" y="2254691"/>
                  <a:pt x="4008415" y="2304627"/>
                </a:cubicBezTo>
                <a:cubicBezTo>
                  <a:pt x="3825962" y="2354563"/>
                  <a:pt x="3624361" y="2266906"/>
                  <a:pt x="3469272" y="2304627"/>
                </a:cubicBezTo>
                <a:cubicBezTo>
                  <a:pt x="3314183" y="2342348"/>
                  <a:pt x="3027721" y="2280139"/>
                  <a:pt x="2883246" y="2304627"/>
                </a:cubicBezTo>
                <a:cubicBezTo>
                  <a:pt x="2738771" y="2329115"/>
                  <a:pt x="2475325" y="2274346"/>
                  <a:pt x="2203456" y="2304627"/>
                </a:cubicBezTo>
                <a:cubicBezTo>
                  <a:pt x="1931587" y="2334908"/>
                  <a:pt x="1930407" y="2298708"/>
                  <a:pt x="1758077" y="2304627"/>
                </a:cubicBezTo>
                <a:cubicBezTo>
                  <a:pt x="1585747" y="2310546"/>
                  <a:pt x="1513276" y="2294728"/>
                  <a:pt x="1312697" y="2304627"/>
                </a:cubicBezTo>
                <a:cubicBezTo>
                  <a:pt x="1112118" y="2314526"/>
                  <a:pt x="910110" y="2238923"/>
                  <a:pt x="632908" y="2304627"/>
                </a:cubicBezTo>
                <a:cubicBezTo>
                  <a:pt x="355706" y="2370331"/>
                  <a:pt x="313421" y="2282950"/>
                  <a:pt x="0" y="2304627"/>
                </a:cubicBezTo>
                <a:cubicBezTo>
                  <a:pt x="-6682" y="2138360"/>
                  <a:pt x="35699" y="2010599"/>
                  <a:pt x="0" y="1797609"/>
                </a:cubicBezTo>
                <a:cubicBezTo>
                  <a:pt x="-35699" y="1584619"/>
                  <a:pt x="44833" y="1485699"/>
                  <a:pt x="0" y="1290591"/>
                </a:cubicBezTo>
                <a:cubicBezTo>
                  <a:pt x="-44833" y="1095483"/>
                  <a:pt x="37383" y="973484"/>
                  <a:pt x="0" y="668342"/>
                </a:cubicBezTo>
                <a:cubicBezTo>
                  <a:pt x="-37383" y="363200"/>
                  <a:pt x="53155" y="268856"/>
                  <a:pt x="0" y="0"/>
                </a:cubicBezTo>
                <a:close/>
              </a:path>
              <a:path w="4688205" h="2304627" stroke="0" extrusionOk="0">
                <a:moveTo>
                  <a:pt x="0" y="0"/>
                </a:moveTo>
                <a:cubicBezTo>
                  <a:pt x="334543" y="-25178"/>
                  <a:pt x="416663" y="53396"/>
                  <a:pt x="679790" y="0"/>
                </a:cubicBezTo>
                <a:cubicBezTo>
                  <a:pt x="942917" y="-53396"/>
                  <a:pt x="978282" y="42959"/>
                  <a:pt x="1172051" y="0"/>
                </a:cubicBezTo>
                <a:cubicBezTo>
                  <a:pt x="1365820" y="-42959"/>
                  <a:pt x="1548525" y="43310"/>
                  <a:pt x="1804959" y="0"/>
                </a:cubicBezTo>
                <a:cubicBezTo>
                  <a:pt x="2061393" y="-43310"/>
                  <a:pt x="2043172" y="4981"/>
                  <a:pt x="2250338" y="0"/>
                </a:cubicBezTo>
                <a:cubicBezTo>
                  <a:pt x="2457504" y="-4981"/>
                  <a:pt x="2636011" y="8193"/>
                  <a:pt x="2742600" y="0"/>
                </a:cubicBezTo>
                <a:cubicBezTo>
                  <a:pt x="2849189" y="-8193"/>
                  <a:pt x="3069939" y="28791"/>
                  <a:pt x="3328626" y="0"/>
                </a:cubicBezTo>
                <a:cubicBezTo>
                  <a:pt x="3587313" y="-28791"/>
                  <a:pt x="3782875" y="7246"/>
                  <a:pt x="3914651" y="0"/>
                </a:cubicBezTo>
                <a:cubicBezTo>
                  <a:pt x="4046427" y="-7246"/>
                  <a:pt x="4460991" y="26505"/>
                  <a:pt x="4688205" y="0"/>
                </a:cubicBezTo>
                <a:cubicBezTo>
                  <a:pt x="4716225" y="139033"/>
                  <a:pt x="4630229" y="440317"/>
                  <a:pt x="4688205" y="599203"/>
                </a:cubicBezTo>
                <a:cubicBezTo>
                  <a:pt x="4746181" y="758089"/>
                  <a:pt x="4638483" y="868255"/>
                  <a:pt x="4688205" y="1106221"/>
                </a:cubicBezTo>
                <a:cubicBezTo>
                  <a:pt x="4737927" y="1344187"/>
                  <a:pt x="4674362" y="1479952"/>
                  <a:pt x="4688205" y="1659331"/>
                </a:cubicBezTo>
                <a:cubicBezTo>
                  <a:pt x="4702048" y="1838710"/>
                  <a:pt x="4664099" y="2101688"/>
                  <a:pt x="4688205" y="2304627"/>
                </a:cubicBezTo>
                <a:cubicBezTo>
                  <a:pt x="4507580" y="2322781"/>
                  <a:pt x="4310580" y="2245717"/>
                  <a:pt x="4195943" y="2304627"/>
                </a:cubicBezTo>
                <a:cubicBezTo>
                  <a:pt x="4081306" y="2363537"/>
                  <a:pt x="3912570" y="2268574"/>
                  <a:pt x="3703682" y="2304627"/>
                </a:cubicBezTo>
                <a:cubicBezTo>
                  <a:pt x="3494794" y="2340680"/>
                  <a:pt x="3397599" y="2237238"/>
                  <a:pt x="3117656" y="2304627"/>
                </a:cubicBezTo>
                <a:cubicBezTo>
                  <a:pt x="2837713" y="2372016"/>
                  <a:pt x="2744034" y="2242626"/>
                  <a:pt x="2531631" y="2304627"/>
                </a:cubicBezTo>
                <a:cubicBezTo>
                  <a:pt x="2319229" y="2366628"/>
                  <a:pt x="2267287" y="2304623"/>
                  <a:pt x="2039369" y="2304627"/>
                </a:cubicBezTo>
                <a:cubicBezTo>
                  <a:pt x="1811451" y="2304631"/>
                  <a:pt x="1802898" y="2266024"/>
                  <a:pt x="1593990" y="2304627"/>
                </a:cubicBezTo>
                <a:cubicBezTo>
                  <a:pt x="1385082" y="2343230"/>
                  <a:pt x="1204693" y="2256357"/>
                  <a:pt x="1101728" y="2304627"/>
                </a:cubicBezTo>
                <a:cubicBezTo>
                  <a:pt x="998763" y="2352897"/>
                  <a:pt x="343723" y="2192048"/>
                  <a:pt x="0" y="2304627"/>
                </a:cubicBezTo>
                <a:cubicBezTo>
                  <a:pt x="-43017" y="2170865"/>
                  <a:pt x="13445" y="2017880"/>
                  <a:pt x="0" y="1751517"/>
                </a:cubicBezTo>
                <a:cubicBezTo>
                  <a:pt x="-13445" y="1485154"/>
                  <a:pt x="51684" y="1371769"/>
                  <a:pt x="0" y="1244499"/>
                </a:cubicBezTo>
                <a:cubicBezTo>
                  <a:pt x="-51684" y="1117229"/>
                  <a:pt x="26527" y="910276"/>
                  <a:pt x="0" y="691388"/>
                </a:cubicBezTo>
                <a:cubicBezTo>
                  <a:pt x="-26527" y="472500"/>
                  <a:pt x="81929" y="264454"/>
                  <a:pt x="0" y="0"/>
                </a:cubicBezTo>
                <a:close/>
              </a:path>
            </a:pathLst>
          </a:custGeom>
          <a:solidFill>
            <a:schemeClr val="bg2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892556963">
                  <ask:type>
                    <ask:lineSketchScribble/>
                  </ask:type>
                </ask:lineSketchStyleProps>
              </a:ext>
            </a:extLst>
          </a:ln>
        </p:spPr>
        <p:txBody>
          <a:bodyPr anchor="b">
            <a:normAutofit fontScale="92500" lnSpcReduction="10000"/>
          </a:bodyPr>
          <a:lstStyle/>
          <a:p>
            <a:r>
              <a:rPr lang="en-US" dirty="0"/>
              <a:t>Meeting the needs of 504 students as adequately as the needs of nondisabled peers </a:t>
            </a:r>
          </a:p>
          <a:p>
            <a:endParaRPr lang="en-US" sz="1700" dirty="0"/>
          </a:p>
          <a:p>
            <a:pPr marL="0" indent="0">
              <a:buNone/>
            </a:pPr>
            <a:r>
              <a:rPr lang="en-US" sz="1700" dirty="0"/>
              <a:t>	(34 CFR §104.33(b))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32022" y="3589866"/>
            <a:ext cx="4688205" cy="2304628"/>
          </a:xfrm>
          <a:custGeom>
            <a:avLst/>
            <a:gdLst>
              <a:gd name="connsiteX0" fmla="*/ 0 w 4688205"/>
              <a:gd name="connsiteY0" fmla="*/ 0 h 2304628"/>
              <a:gd name="connsiteX1" fmla="*/ 679790 w 4688205"/>
              <a:gd name="connsiteY1" fmla="*/ 0 h 2304628"/>
              <a:gd name="connsiteX2" fmla="*/ 1125169 w 4688205"/>
              <a:gd name="connsiteY2" fmla="*/ 0 h 2304628"/>
              <a:gd name="connsiteX3" fmla="*/ 1804959 w 4688205"/>
              <a:gd name="connsiteY3" fmla="*/ 0 h 2304628"/>
              <a:gd name="connsiteX4" fmla="*/ 2390985 w 4688205"/>
              <a:gd name="connsiteY4" fmla="*/ 0 h 2304628"/>
              <a:gd name="connsiteX5" fmla="*/ 2883246 w 4688205"/>
              <a:gd name="connsiteY5" fmla="*/ 0 h 2304628"/>
              <a:gd name="connsiteX6" fmla="*/ 3469272 w 4688205"/>
              <a:gd name="connsiteY6" fmla="*/ 0 h 2304628"/>
              <a:gd name="connsiteX7" fmla="*/ 4102179 w 4688205"/>
              <a:gd name="connsiteY7" fmla="*/ 0 h 2304628"/>
              <a:gd name="connsiteX8" fmla="*/ 4688205 w 4688205"/>
              <a:gd name="connsiteY8" fmla="*/ 0 h 2304628"/>
              <a:gd name="connsiteX9" fmla="*/ 4688205 w 4688205"/>
              <a:gd name="connsiteY9" fmla="*/ 553111 h 2304628"/>
              <a:gd name="connsiteX10" fmla="*/ 4688205 w 4688205"/>
              <a:gd name="connsiteY10" fmla="*/ 1060129 h 2304628"/>
              <a:gd name="connsiteX11" fmla="*/ 4688205 w 4688205"/>
              <a:gd name="connsiteY11" fmla="*/ 1590193 h 2304628"/>
              <a:gd name="connsiteX12" fmla="*/ 4688205 w 4688205"/>
              <a:gd name="connsiteY12" fmla="*/ 2304628 h 2304628"/>
              <a:gd name="connsiteX13" fmla="*/ 4008415 w 4688205"/>
              <a:gd name="connsiteY13" fmla="*/ 2304628 h 2304628"/>
              <a:gd name="connsiteX14" fmla="*/ 3375508 w 4688205"/>
              <a:gd name="connsiteY14" fmla="*/ 2304628 h 2304628"/>
              <a:gd name="connsiteX15" fmla="*/ 2695718 w 4688205"/>
              <a:gd name="connsiteY15" fmla="*/ 2304628 h 2304628"/>
              <a:gd name="connsiteX16" fmla="*/ 2109692 w 4688205"/>
              <a:gd name="connsiteY16" fmla="*/ 2304628 h 2304628"/>
              <a:gd name="connsiteX17" fmla="*/ 1617431 w 4688205"/>
              <a:gd name="connsiteY17" fmla="*/ 2304628 h 2304628"/>
              <a:gd name="connsiteX18" fmla="*/ 1172051 w 4688205"/>
              <a:gd name="connsiteY18" fmla="*/ 2304628 h 2304628"/>
              <a:gd name="connsiteX19" fmla="*/ 726672 w 4688205"/>
              <a:gd name="connsiteY19" fmla="*/ 2304628 h 2304628"/>
              <a:gd name="connsiteX20" fmla="*/ 0 w 4688205"/>
              <a:gd name="connsiteY20" fmla="*/ 2304628 h 2304628"/>
              <a:gd name="connsiteX21" fmla="*/ 0 w 4688205"/>
              <a:gd name="connsiteY21" fmla="*/ 1705425 h 2304628"/>
              <a:gd name="connsiteX22" fmla="*/ 0 w 4688205"/>
              <a:gd name="connsiteY22" fmla="*/ 1175360 h 2304628"/>
              <a:gd name="connsiteX23" fmla="*/ 0 w 4688205"/>
              <a:gd name="connsiteY23" fmla="*/ 553111 h 2304628"/>
              <a:gd name="connsiteX24" fmla="*/ 0 w 4688205"/>
              <a:gd name="connsiteY24" fmla="*/ 0 h 2304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4688205" h="2304628" fill="none" extrusionOk="0">
                <a:moveTo>
                  <a:pt x="0" y="0"/>
                </a:moveTo>
                <a:cubicBezTo>
                  <a:pt x="189151" y="-11654"/>
                  <a:pt x="380511" y="17695"/>
                  <a:pt x="679790" y="0"/>
                </a:cubicBezTo>
                <a:cubicBezTo>
                  <a:pt x="979069" y="-17695"/>
                  <a:pt x="966342" y="24911"/>
                  <a:pt x="1125169" y="0"/>
                </a:cubicBezTo>
                <a:cubicBezTo>
                  <a:pt x="1283996" y="-24911"/>
                  <a:pt x="1545924" y="76905"/>
                  <a:pt x="1804959" y="0"/>
                </a:cubicBezTo>
                <a:cubicBezTo>
                  <a:pt x="2063994" y="-76905"/>
                  <a:pt x="2255690" y="21272"/>
                  <a:pt x="2390985" y="0"/>
                </a:cubicBezTo>
                <a:cubicBezTo>
                  <a:pt x="2526280" y="-21272"/>
                  <a:pt x="2654439" y="21044"/>
                  <a:pt x="2883246" y="0"/>
                </a:cubicBezTo>
                <a:cubicBezTo>
                  <a:pt x="3112053" y="-21044"/>
                  <a:pt x="3269771" y="41401"/>
                  <a:pt x="3469272" y="0"/>
                </a:cubicBezTo>
                <a:cubicBezTo>
                  <a:pt x="3668773" y="-41401"/>
                  <a:pt x="3881502" y="25314"/>
                  <a:pt x="4102179" y="0"/>
                </a:cubicBezTo>
                <a:cubicBezTo>
                  <a:pt x="4322856" y="-25314"/>
                  <a:pt x="4492616" y="50117"/>
                  <a:pt x="4688205" y="0"/>
                </a:cubicBezTo>
                <a:cubicBezTo>
                  <a:pt x="4698432" y="211811"/>
                  <a:pt x="4637355" y="410375"/>
                  <a:pt x="4688205" y="553111"/>
                </a:cubicBezTo>
                <a:cubicBezTo>
                  <a:pt x="4739055" y="695847"/>
                  <a:pt x="4682294" y="855978"/>
                  <a:pt x="4688205" y="1060129"/>
                </a:cubicBezTo>
                <a:cubicBezTo>
                  <a:pt x="4694116" y="1264280"/>
                  <a:pt x="4639418" y="1467348"/>
                  <a:pt x="4688205" y="1590193"/>
                </a:cubicBezTo>
                <a:cubicBezTo>
                  <a:pt x="4736992" y="1713038"/>
                  <a:pt x="4622458" y="2117758"/>
                  <a:pt x="4688205" y="2304628"/>
                </a:cubicBezTo>
                <a:cubicBezTo>
                  <a:pt x="4397190" y="2347390"/>
                  <a:pt x="4297030" y="2245974"/>
                  <a:pt x="4008415" y="2304628"/>
                </a:cubicBezTo>
                <a:cubicBezTo>
                  <a:pt x="3719800" y="2363282"/>
                  <a:pt x="3687396" y="2294599"/>
                  <a:pt x="3375508" y="2304628"/>
                </a:cubicBezTo>
                <a:cubicBezTo>
                  <a:pt x="3063620" y="2314657"/>
                  <a:pt x="2919119" y="2298209"/>
                  <a:pt x="2695718" y="2304628"/>
                </a:cubicBezTo>
                <a:cubicBezTo>
                  <a:pt x="2472317" y="2311047"/>
                  <a:pt x="2387207" y="2261401"/>
                  <a:pt x="2109692" y="2304628"/>
                </a:cubicBezTo>
                <a:cubicBezTo>
                  <a:pt x="1832177" y="2347855"/>
                  <a:pt x="1807469" y="2300220"/>
                  <a:pt x="1617431" y="2304628"/>
                </a:cubicBezTo>
                <a:cubicBezTo>
                  <a:pt x="1427393" y="2309036"/>
                  <a:pt x="1293171" y="2252210"/>
                  <a:pt x="1172051" y="2304628"/>
                </a:cubicBezTo>
                <a:cubicBezTo>
                  <a:pt x="1050931" y="2357046"/>
                  <a:pt x="880398" y="2290635"/>
                  <a:pt x="726672" y="2304628"/>
                </a:cubicBezTo>
                <a:cubicBezTo>
                  <a:pt x="572946" y="2318621"/>
                  <a:pt x="313825" y="2290977"/>
                  <a:pt x="0" y="2304628"/>
                </a:cubicBezTo>
                <a:cubicBezTo>
                  <a:pt x="-53301" y="2064973"/>
                  <a:pt x="16968" y="1996860"/>
                  <a:pt x="0" y="1705425"/>
                </a:cubicBezTo>
                <a:cubicBezTo>
                  <a:pt x="-16968" y="1413990"/>
                  <a:pt x="33473" y="1301744"/>
                  <a:pt x="0" y="1175360"/>
                </a:cubicBezTo>
                <a:cubicBezTo>
                  <a:pt x="-33473" y="1048977"/>
                  <a:pt x="33165" y="782244"/>
                  <a:pt x="0" y="553111"/>
                </a:cubicBezTo>
                <a:cubicBezTo>
                  <a:pt x="-33165" y="323978"/>
                  <a:pt x="12412" y="165887"/>
                  <a:pt x="0" y="0"/>
                </a:cubicBezTo>
                <a:close/>
              </a:path>
              <a:path w="4688205" h="2304628" stroke="0" extrusionOk="0">
                <a:moveTo>
                  <a:pt x="0" y="0"/>
                </a:moveTo>
                <a:cubicBezTo>
                  <a:pt x="107623" y="-50577"/>
                  <a:pt x="250716" y="20777"/>
                  <a:pt x="445379" y="0"/>
                </a:cubicBezTo>
                <a:cubicBezTo>
                  <a:pt x="640042" y="-20777"/>
                  <a:pt x="779418" y="18310"/>
                  <a:pt x="937641" y="0"/>
                </a:cubicBezTo>
                <a:cubicBezTo>
                  <a:pt x="1095864" y="-18310"/>
                  <a:pt x="1395264" y="5202"/>
                  <a:pt x="1523667" y="0"/>
                </a:cubicBezTo>
                <a:cubicBezTo>
                  <a:pt x="1652070" y="-5202"/>
                  <a:pt x="1833521" y="17043"/>
                  <a:pt x="1969046" y="0"/>
                </a:cubicBezTo>
                <a:cubicBezTo>
                  <a:pt x="2104571" y="-17043"/>
                  <a:pt x="2317182" y="76840"/>
                  <a:pt x="2648836" y="0"/>
                </a:cubicBezTo>
                <a:cubicBezTo>
                  <a:pt x="2980490" y="-76840"/>
                  <a:pt x="3113055" y="47615"/>
                  <a:pt x="3281744" y="0"/>
                </a:cubicBezTo>
                <a:cubicBezTo>
                  <a:pt x="3450433" y="-47615"/>
                  <a:pt x="3612679" y="63087"/>
                  <a:pt x="3867769" y="0"/>
                </a:cubicBezTo>
                <a:cubicBezTo>
                  <a:pt x="4122860" y="-63087"/>
                  <a:pt x="4311069" y="42347"/>
                  <a:pt x="4688205" y="0"/>
                </a:cubicBezTo>
                <a:cubicBezTo>
                  <a:pt x="4692967" y="169456"/>
                  <a:pt x="4625818" y="309058"/>
                  <a:pt x="4688205" y="530064"/>
                </a:cubicBezTo>
                <a:cubicBezTo>
                  <a:pt x="4750592" y="751070"/>
                  <a:pt x="4675423" y="926582"/>
                  <a:pt x="4688205" y="1060129"/>
                </a:cubicBezTo>
                <a:cubicBezTo>
                  <a:pt x="4700987" y="1193677"/>
                  <a:pt x="4666275" y="1515037"/>
                  <a:pt x="4688205" y="1659332"/>
                </a:cubicBezTo>
                <a:cubicBezTo>
                  <a:pt x="4710135" y="1803627"/>
                  <a:pt x="4624346" y="2112688"/>
                  <a:pt x="4688205" y="2304628"/>
                </a:cubicBezTo>
                <a:cubicBezTo>
                  <a:pt x="4490468" y="2339895"/>
                  <a:pt x="4345980" y="2271894"/>
                  <a:pt x="4055297" y="2304628"/>
                </a:cubicBezTo>
                <a:cubicBezTo>
                  <a:pt x="3764614" y="2337362"/>
                  <a:pt x="3570743" y="2270311"/>
                  <a:pt x="3422390" y="2304628"/>
                </a:cubicBezTo>
                <a:cubicBezTo>
                  <a:pt x="3274037" y="2338945"/>
                  <a:pt x="3041826" y="2260927"/>
                  <a:pt x="2930128" y="2304628"/>
                </a:cubicBezTo>
                <a:cubicBezTo>
                  <a:pt x="2818430" y="2348329"/>
                  <a:pt x="2514322" y="2279126"/>
                  <a:pt x="2390985" y="2304628"/>
                </a:cubicBezTo>
                <a:cubicBezTo>
                  <a:pt x="2267648" y="2330130"/>
                  <a:pt x="2023084" y="2276340"/>
                  <a:pt x="1711195" y="2304628"/>
                </a:cubicBezTo>
                <a:cubicBezTo>
                  <a:pt x="1399306" y="2332916"/>
                  <a:pt x="1384517" y="2253809"/>
                  <a:pt x="1078287" y="2304628"/>
                </a:cubicBezTo>
                <a:cubicBezTo>
                  <a:pt x="772057" y="2355447"/>
                  <a:pt x="799405" y="2267738"/>
                  <a:pt x="586026" y="2304628"/>
                </a:cubicBezTo>
                <a:cubicBezTo>
                  <a:pt x="372647" y="2341518"/>
                  <a:pt x="210888" y="2234820"/>
                  <a:pt x="0" y="2304628"/>
                </a:cubicBezTo>
                <a:cubicBezTo>
                  <a:pt x="-15520" y="2142134"/>
                  <a:pt x="32612" y="1923842"/>
                  <a:pt x="0" y="1705425"/>
                </a:cubicBezTo>
                <a:cubicBezTo>
                  <a:pt x="-32612" y="1487008"/>
                  <a:pt x="43875" y="1248173"/>
                  <a:pt x="0" y="1083175"/>
                </a:cubicBezTo>
                <a:cubicBezTo>
                  <a:pt x="-43875" y="918177"/>
                  <a:pt x="61641" y="682291"/>
                  <a:pt x="0" y="507018"/>
                </a:cubicBezTo>
                <a:cubicBezTo>
                  <a:pt x="-61641" y="331745"/>
                  <a:pt x="56725" y="22491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631790348">
                  <ask:type>
                    <ask:lineSketchScribble/>
                  </ask:type>
                </ask:lineSketchStyleProps>
              </a:ext>
            </a:extLst>
          </a:ln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sz="2000" dirty="0"/>
              <a:t>An equal educational opportunity standard</a:t>
            </a:r>
          </a:p>
          <a:p>
            <a:pPr marL="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000" dirty="0"/>
              <a:t>Reduce the impact of the impairment to level the playing field</a:t>
            </a:r>
          </a:p>
          <a:p>
            <a:pPr marL="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000" dirty="0"/>
              <a:t>No guarantee of result or maximization</a:t>
            </a:r>
          </a:p>
          <a:p>
            <a:pPr marL="0" indent="0">
              <a:lnSpc>
                <a:spcPct val="90000"/>
              </a:lnSpc>
              <a:buNone/>
            </a:pP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14439250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85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Rectangle 79">
            <a:extLst>
              <a:ext uri="{FF2B5EF4-FFF2-40B4-BE49-F238E27FC236}">
                <a16:creationId xmlns:a16="http://schemas.microsoft.com/office/drawing/2014/main" id="{257363FD-7E77-4145-9483-331A807AD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147601" cy="6858000"/>
          </a:xfrm>
          <a:prstGeom prst="rect">
            <a:avLst/>
          </a:prstGeom>
          <a:gradFill flip="none" rotWithShape="1">
            <a:gsLst>
              <a:gs pos="28000">
                <a:schemeClr val="bg2">
                  <a:alpha val="84000"/>
                </a:schemeClr>
              </a:gs>
              <a:gs pos="74000">
                <a:schemeClr val="bg1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7457919"/>
              </p:ext>
            </p:extLst>
          </p:nvPr>
        </p:nvGraphicFramePr>
        <p:xfrm>
          <a:off x="628650" y="685800"/>
          <a:ext cx="7886700" cy="5491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4">
            <a:extLst>
              <a:ext uri="{FF2B5EF4-FFF2-40B4-BE49-F238E27FC236}">
                <a16:creationId xmlns:a16="http://schemas.microsoft.com/office/drawing/2014/main" id="{CAC23149-532C-4B4A-AA70-1A538E616B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3951"/>
            <a:ext cx="8229600" cy="417086"/>
          </a:xfrm>
          <a:solidFill>
            <a:schemeClr val="accent6"/>
          </a:solidFill>
        </p:spPr>
        <p:txBody>
          <a:bodyPr>
            <a:normAutofit fontScale="90000"/>
          </a:bodyPr>
          <a:lstStyle/>
          <a:p>
            <a:r>
              <a:rPr lang="en-US" dirty="0"/>
              <a:t>BUILD UPON:</a:t>
            </a:r>
          </a:p>
        </p:txBody>
      </p:sp>
    </p:spTree>
    <p:extLst>
      <p:ext uri="{BB962C8B-B14F-4D97-AF65-F5344CB8AC3E}">
        <p14:creationId xmlns:p14="http://schemas.microsoft.com/office/powerpoint/2010/main" val="33343927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B5727-4420-45A8-8A93-9177EABE2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250" y="640823"/>
            <a:ext cx="2563994" cy="5583148"/>
          </a:xfrm>
          <a:custGeom>
            <a:avLst/>
            <a:gdLst>
              <a:gd name="connsiteX0" fmla="*/ 0 w 2563994"/>
              <a:gd name="connsiteY0" fmla="*/ 0 h 5583148"/>
              <a:gd name="connsiteX1" fmla="*/ 461519 w 2563994"/>
              <a:gd name="connsiteY1" fmla="*/ 0 h 5583148"/>
              <a:gd name="connsiteX2" fmla="*/ 1025598 w 2563994"/>
              <a:gd name="connsiteY2" fmla="*/ 0 h 5583148"/>
              <a:gd name="connsiteX3" fmla="*/ 1512756 w 2563994"/>
              <a:gd name="connsiteY3" fmla="*/ 0 h 5583148"/>
              <a:gd name="connsiteX4" fmla="*/ 1948635 w 2563994"/>
              <a:gd name="connsiteY4" fmla="*/ 0 h 5583148"/>
              <a:gd name="connsiteX5" fmla="*/ 2563994 w 2563994"/>
              <a:gd name="connsiteY5" fmla="*/ 0 h 5583148"/>
              <a:gd name="connsiteX6" fmla="*/ 2563994 w 2563994"/>
              <a:gd name="connsiteY6" fmla="*/ 614146 h 5583148"/>
              <a:gd name="connsiteX7" fmla="*/ 2563994 w 2563994"/>
              <a:gd name="connsiteY7" fmla="*/ 1004967 h 5583148"/>
              <a:gd name="connsiteX8" fmla="*/ 2563994 w 2563994"/>
              <a:gd name="connsiteY8" fmla="*/ 1507450 h 5583148"/>
              <a:gd name="connsiteX9" fmla="*/ 2563994 w 2563994"/>
              <a:gd name="connsiteY9" fmla="*/ 1954102 h 5583148"/>
              <a:gd name="connsiteX10" fmla="*/ 2563994 w 2563994"/>
              <a:gd name="connsiteY10" fmla="*/ 2568248 h 5583148"/>
              <a:gd name="connsiteX11" fmla="*/ 2563994 w 2563994"/>
              <a:gd name="connsiteY11" fmla="*/ 3014900 h 5583148"/>
              <a:gd name="connsiteX12" fmla="*/ 2563994 w 2563994"/>
              <a:gd name="connsiteY12" fmla="*/ 3405720 h 5583148"/>
              <a:gd name="connsiteX13" fmla="*/ 2563994 w 2563994"/>
              <a:gd name="connsiteY13" fmla="*/ 3796541 h 5583148"/>
              <a:gd name="connsiteX14" fmla="*/ 2563994 w 2563994"/>
              <a:gd name="connsiteY14" fmla="*/ 4410687 h 5583148"/>
              <a:gd name="connsiteX15" fmla="*/ 2563994 w 2563994"/>
              <a:gd name="connsiteY15" fmla="*/ 4969002 h 5583148"/>
              <a:gd name="connsiteX16" fmla="*/ 2563994 w 2563994"/>
              <a:gd name="connsiteY16" fmla="*/ 5583148 h 5583148"/>
              <a:gd name="connsiteX17" fmla="*/ 2076835 w 2563994"/>
              <a:gd name="connsiteY17" fmla="*/ 5583148 h 5583148"/>
              <a:gd name="connsiteX18" fmla="*/ 1538396 w 2563994"/>
              <a:gd name="connsiteY18" fmla="*/ 5583148 h 5583148"/>
              <a:gd name="connsiteX19" fmla="*/ 1102517 w 2563994"/>
              <a:gd name="connsiteY19" fmla="*/ 5583148 h 5583148"/>
              <a:gd name="connsiteX20" fmla="*/ 666638 w 2563994"/>
              <a:gd name="connsiteY20" fmla="*/ 5583148 h 5583148"/>
              <a:gd name="connsiteX21" fmla="*/ 0 w 2563994"/>
              <a:gd name="connsiteY21" fmla="*/ 5583148 h 5583148"/>
              <a:gd name="connsiteX22" fmla="*/ 0 w 2563994"/>
              <a:gd name="connsiteY22" fmla="*/ 5192328 h 5583148"/>
              <a:gd name="connsiteX23" fmla="*/ 0 w 2563994"/>
              <a:gd name="connsiteY23" fmla="*/ 4634013 h 5583148"/>
              <a:gd name="connsiteX24" fmla="*/ 0 w 2563994"/>
              <a:gd name="connsiteY24" fmla="*/ 4243192 h 5583148"/>
              <a:gd name="connsiteX25" fmla="*/ 0 w 2563994"/>
              <a:gd name="connsiteY25" fmla="*/ 3629046 h 5583148"/>
              <a:gd name="connsiteX26" fmla="*/ 0 w 2563994"/>
              <a:gd name="connsiteY26" fmla="*/ 3238226 h 5583148"/>
              <a:gd name="connsiteX27" fmla="*/ 0 w 2563994"/>
              <a:gd name="connsiteY27" fmla="*/ 2679911 h 5583148"/>
              <a:gd name="connsiteX28" fmla="*/ 0 w 2563994"/>
              <a:gd name="connsiteY28" fmla="*/ 2065765 h 5583148"/>
              <a:gd name="connsiteX29" fmla="*/ 0 w 2563994"/>
              <a:gd name="connsiteY29" fmla="*/ 1674944 h 5583148"/>
              <a:gd name="connsiteX30" fmla="*/ 0 w 2563994"/>
              <a:gd name="connsiteY30" fmla="*/ 1116630 h 5583148"/>
              <a:gd name="connsiteX31" fmla="*/ 0 w 2563994"/>
              <a:gd name="connsiteY31" fmla="*/ 725809 h 5583148"/>
              <a:gd name="connsiteX32" fmla="*/ 0 w 2563994"/>
              <a:gd name="connsiteY32" fmla="*/ 0 h 5583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2563994" h="5583148" fill="none" extrusionOk="0">
                <a:moveTo>
                  <a:pt x="0" y="0"/>
                </a:moveTo>
                <a:cubicBezTo>
                  <a:pt x="216731" y="-45496"/>
                  <a:pt x="260681" y="18161"/>
                  <a:pt x="461519" y="0"/>
                </a:cubicBezTo>
                <a:cubicBezTo>
                  <a:pt x="662357" y="-18161"/>
                  <a:pt x="903190" y="1454"/>
                  <a:pt x="1025598" y="0"/>
                </a:cubicBezTo>
                <a:cubicBezTo>
                  <a:pt x="1148006" y="-1454"/>
                  <a:pt x="1310917" y="962"/>
                  <a:pt x="1512756" y="0"/>
                </a:cubicBezTo>
                <a:cubicBezTo>
                  <a:pt x="1714595" y="-962"/>
                  <a:pt x="1789781" y="25767"/>
                  <a:pt x="1948635" y="0"/>
                </a:cubicBezTo>
                <a:cubicBezTo>
                  <a:pt x="2107489" y="-25767"/>
                  <a:pt x="2290967" y="56126"/>
                  <a:pt x="2563994" y="0"/>
                </a:cubicBezTo>
                <a:cubicBezTo>
                  <a:pt x="2629650" y="297632"/>
                  <a:pt x="2532227" y="489821"/>
                  <a:pt x="2563994" y="614146"/>
                </a:cubicBezTo>
                <a:cubicBezTo>
                  <a:pt x="2595761" y="738471"/>
                  <a:pt x="2518974" y="880059"/>
                  <a:pt x="2563994" y="1004967"/>
                </a:cubicBezTo>
                <a:cubicBezTo>
                  <a:pt x="2609014" y="1129875"/>
                  <a:pt x="2554989" y="1383138"/>
                  <a:pt x="2563994" y="1507450"/>
                </a:cubicBezTo>
                <a:cubicBezTo>
                  <a:pt x="2572999" y="1631762"/>
                  <a:pt x="2532834" y="1830842"/>
                  <a:pt x="2563994" y="1954102"/>
                </a:cubicBezTo>
                <a:cubicBezTo>
                  <a:pt x="2595154" y="2077362"/>
                  <a:pt x="2501440" y="2339125"/>
                  <a:pt x="2563994" y="2568248"/>
                </a:cubicBezTo>
                <a:cubicBezTo>
                  <a:pt x="2626548" y="2797371"/>
                  <a:pt x="2540738" y="2871874"/>
                  <a:pt x="2563994" y="3014900"/>
                </a:cubicBezTo>
                <a:cubicBezTo>
                  <a:pt x="2587250" y="3157926"/>
                  <a:pt x="2530978" y="3237710"/>
                  <a:pt x="2563994" y="3405720"/>
                </a:cubicBezTo>
                <a:cubicBezTo>
                  <a:pt x="2597010" y="3573730"/>
                  <a:pt x="2536970" y="3649279"/>
                  <a:pt x="2563994" y="3796541"/>
                </a:cubicBezTo>
                <a:cubicBezTo>
                  <a:pt x="2591018" y="3943803"/>
                  <a:pt x="2510137" y="4140606"/>
                  <a:pt x="2563994" y="4410687"/>
                </a:cubicBezTo>
                <a:cubicBezTo>
                  <a:pt x="2617851" y="4680768"/>
                  <a:pt x="2543488" y="4801998"/>
                  <a:pt x="2563994" y="4969002"/>
                </a:cubicBezTo>
                <a:cubicBezTo>
                  <a:pt x="2584500" y="5136006"/>
                  <a:pt x="2515979" y="5446571"/>
                  <a:pt x="2563994" y="5583148"/>
                </a:cubicBezTo>
                <a:cubicBezTo>
                  <a:pt x="2462636" y="5632448"/>
                  <a:pt x="2293208" y="5563269"/>
                  <a:pt x="2076835" y="5583148"/>
                </a:cubicBezTo>
                <a:cubicBezTo>
                  <a:pt x="1860462" y="5603027"/>
                  <a:pt x="1751707" y="5534058"/>
                  <a:pt x="1538396" y="5583148"/>
                </a:cubicBezTo>
                <a:cubicBezTo>
                  <a:pt x="1325085" y="5632238"/>
                  <a:pt x="1315894" y="5538708"/>
                  <a:pt x="1102517" y="5583148"/>
                </a:cubicBezTo>
                <a:cubicBezTo>
                  <a:pt x="889140" y="5627588"/>
                  <a:pt x="820855" y="5542533"/>
                  <a:pt x="666638" y="5583148"/>
                </a:cubicBezTo>
                <a:cubicBezTo>
                  <a:pt x="512421" y="5623763"/>
                  <a:pt x="168669" y="5558597"/>
                  <a:pt x="0" y="5583148"/>
                </a:cubicBezTo>
                <a:cubicBezTo>
                  <a:pt x="-14368" y="5496465"/>
                  <a:pt x="2471" y="5313742"/>
                  <a:pt x="0" y="5192328"/>
                </a:cubicBezTo>
                <a:cubicBezTo>
                  <a:pt x="-2471" y="5070914"/>
                  <a:pt x="57744" y="4891513"/>
                  <a:pt x="0" y="4634013"/>
                </a:cubicBezTo>
                <a:cubicBezTo>
                  <a:pt x="-57744" y="4376514"/>
                  <a:pt x="28923" y="4371950"/>
                  <a:pt x="0" y="4243192"/>
                </a:cubicBezTo>
                <a:cubicBezTo>
                  <a:pt x="-28923" y="4114434"/>
                  <a:pt x="36490" y="3788048"/>
                  <a:pt x="0" y="3629046"/>
                </a:cubicBezTo>
                <a:cubicBezTo>
                  <a:pt x="-36490" y="3470044"/>
                  <a:pt x="6806" y="3327800"/>
                  <a:pt x="0" y="3238226"/>
                </a:cubicBezTo>
                <a:cubicBezTo>
                  <a:pt x="-6806" y="3148652"/>
                  <a:pt x="31429" y="2851985"/>
                  <a:pt x="0" y="2679911"/>
                </a:cubicBezTo>
                <a:cubicBezTo>
                  <a:pt x="-31429" y="2507838"/>
                  <a:pt x="2248" y="2357571"/>
                  <a:pt x="0" y="2065765"/>
                </a:cubicBezTo>
                <a:cubicBezTo>
                  <a:pt x="-2248" y="1773959"/>
                  <a:pt x="32284" y="1775966"/>
                  <a:pt x="0" y="1674944"/>
                </a:cubicBezTo>
                <a:cubicBezTo>
                  <a:pt x="-32284" y="1573922"/>
                  <a:pt x="28321" y="1290703"/>
                  <a:pt x="0" y="1116630"/>
                </a:cubicBezTo>
                <a:cubicBezTo>
                  <a:pt x="-28321" y="942557"/>
                  <a:pt x="46452" y="867753"/>
                  <a:pt x="0" y="725809"/>
                </a:cubicBezTo>
                <a:cubicBezTo>
                  <a:pt x="-46452" y="583865"/>
                  <a:pt x="51842" y="233679"/>
                  <a:pt x="0" y="0"/>
                </a:cubicBezTo>
                <a:close/>
              </a:path>
              <a:path w="2563994" h="5583148" stroke="0" extrusionOk="0">
                <a:moveTo>
                  <a:pt x="0" y="0"/>
                </a:moveTo>
                <a:cubicBezTo>
                  <a:pt x="139889" y="-15529"/>
                  <a:pt x="314032" y="12512"/>
                  <a:pt x="461519" y="0"/>
                </a:cubicBezTo>
                <a:cubicBezTo>
                  <a:pt x="609006" y="-12512"/>
                  <a:pt x="808124" y="58277"/>
                  <a:pt x="948678" y="0"/>
                </a:cubicBezTo>
                <a:cubicBezTo>
                  <a:pt x="1089232" y="-58277"/>
                  <a:pt x="1190988" y="30279"/>
                  <a:pt x="1410197" y="0"/>
                </a:cubicBezTo>
                <a:cubicBezTo>
                  <a:pt x="1629406" y="-30279"/>
                  <a:pt x="1692331" y="43571"/>
                  <a:pt x="1846076" y="0"/>
                </a:cubicBezTo>
                <a:cubicBezTo>
                  <a:pt x="1999821" y="-43571"/>
                  <a:pt x="2290158" y="77037"/>
                  <a:pt x="2563994" y="0"/>
                </a:cubicBezTo>
                <a:cubicBezTo>
                  <a:pt x="2600616" y="190290"/>
                  <a:pt x="2552212" y="273987"/>
                  <a:pt x="2563994" y="390820"/>
                </a:cubicBezTo>
                <a:cubicBezTo>
                  <a:pt x="2575776" y="507653"/>
                  <a:pt x="2541518" y="815940"/>
                  <a:pt x="2563994" y="1060798"/>
                </a:cubicBezTo>
                <a:cubicBezTo>
                  <a:pt x="2586470" y="1305656"/>
                  <a:pt x="2536205" y="1348759"/>
                  <a:pt x="2563994" y="1563281"/>
                </a:cubicBezTo>
                <a:cubicBezTo>
                  <a:pt x="2591783" y="1777803"/>
                  <a:pt x="2513838" y="1941169"/>
                  <a:pt x="2563994" y="2065765"/>
                </a:cubicBezTo>
                <a:cubicBezTo>
                  <a:pt x="2614150" y="2190361"/>
                  <a:pt x="2542573" y="2381977"/>
                  <a:pt x="2563994" y="2624080"/>
                </a:cubicBezTo>
                <a:cubicBezTo>
                  <a:pt x="2585415" y="2866183"/>
                  <a:pt x="2537107" y="2927741"/>
                  <a:pt x="2563994" y="3070731"/>
                </a:cubicBezTo>
                <a:cubicBezTo>
                  <a:pt x="2590881" y="3213721"/>
                  <a:pt x="2504264" y="3341498"/>
                  <a:pt x="2563994" y="3573215"/>
                </a:cubicBezTo>
                <a:cubicBezTo>
                  <a:pt x="2623724" y="3804932"/>
                  <a:pt x="2518636" y="3828583"/>
                  <a:pt x="2563994" y="3964035"/>
                </a:cubicBezTo>
                <a:cubicBezTo>
                  <a:pt x="2609352" y="4099487"/>
                  <a:pt x="2556565" y="4355618"/>
                  <a:pt x="2563994" y="4578181"/>
                </a:cubicBezTo>
                <a:cubicBezTo>
                  <a:pt x="2571423" y="4800744"/>
                  <a:pt x="2469700" y="5131694"/>
                  <a:pt x="2563994" y="5583148"/>
                </a:cubicBezTo>
                <a:cubicBezTo>
                  <a:pt x="2441015" y="5614022"/>
                  <a:pt x="2211627" y="5548605"/>
                  <a:pt x="2076835" y="5583148"/>
                </a:cubicBezTo>
                <a:cubicBezTo>
                  <a:pt x="1942043" y="5617691"/>
                  <a:pt x="1652263" y="5522725"/>
                  <a:pt x="1538396" y="5583148"/>
                </a:cubicBezTo>
                <a:cubicBezTo>
                  <a:pt x="1424529" y="5643571"/>
                  <a:pt x="1246554" y="5566991"/>
                  <a:pt x="1076877" y="5583148"/>
                </a:cubicBezTo>
                <a:cubicBezTo>
                  <a:pt x="907200" y="5599305"/>
                  <a:pt x="745042" y="5537947"/>
                  <a:pt x="615359" y="5583148"/>
                </a:cubicBezTo>
                <a:cubicBezTo>
                  <a:pt x="485676" y="5628349"/>
                  <a:pt x="298961" y="5572560"/>
                  <a:pt x="0" y="5583148"/>
                </a:cubicBezTo>
                <a:cubicBezTo>
                  <a:pt x="-41679" y="5468949"/>
                  <a:pt x="42946" y="5338634"/>
                  <a:pt x="0" y="5136496"/>
                </a:cubicBezTo>
                <a:cubicBezTo>
                  <a:pt x="-42946" y="4934358"/>
                  <a:pt x="6423" y="4875805"/>
                  <a:pt x="0" y="4634013"/>
                </a:cubicBezTo>
                <a:cubicBezTo>
                  <a:pt x="-6423" y="4392221"/>
                  <a:pt x="21713" y="4385913"/>
                  <a:pt x="0" y="4187361"/>
                </a:cubicBezTo>
                <a:cubicBezTo>
                  <a:pt x="-21713" y="3988809"/>
                  <a:pt x="10529" y="3880929"/>
                  <a:pt x="0" y="3796541"/>
                </a:cubicBezTo>
                <a:cubicBezTo>
                  <a:pt x="-10529" y="3712153"/>
                  <a:pt x="18049" y="3582468"/>
                  <a:pt x="0" y="3405720"/>
                </a:cubicBezTo>
                <a:cubicBezTo>
                  <a:pt x="-18049" y="3228972"/>
                  <a:pt x="2612" y="3093503"/>
                  <a:pt x="0" y="2959068"/>
                </a:cubicBezTo>
                <a:cubicBezTo>
                  <a:pt x="-2612" y="2824633"/>
                  <a:pt x="24468" y="2735539"/>
                  <a:pt x="0" y="2512417"/>
                </a:cubicBezTo>
                <a:cubicBezTo>
                  <a:pt x="-24468" y="2289295"/>
                  <a:pt x="9268" y="2166439"/>
                  <a:pt x="0" y="1954102"/>
                </a:cubicBezTo>
                <a:cubicBezTo>
                  <a:pt x="-9268" y="1741766"/>
                  <a:pt x="52991" y="1592776"/>
                  <a:pt x="0" y="1339956"/>
                </a:cubicBezTo>
                <a:cubicBezTo>
                  <a:pt x="-52991" y="1087136"/>
                  <a:pt x="53066" y="986374"/>
                  <a:pt x="0" y="781641"/>
                </a:cubicBezTo>
                <a:cubicBezTo>
                  <a:pt x="-53066" y="576908"/>
                  <a:pt x="62356" y="350172"/>
                  <a:pt x="0" y="0"/>
                </a:cubicBezTo>
                <a:close/>
              </a:path>
            </a:pathLst>
          </a:custGeom>
          <a:solidFill>
            <a:schemeClr val="bg2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700328236">
                  <ask:type>
                    <ask:lineSketchScribble/>
                  </ask:type>
                </ask:lineSketchStyleProps>
              </a:ext>
            </a:extLst>
          </a:ln>
        </p:spPr>
        <p:txBody>
          <a:bodyPr anchor="ctr">
            <a:normAutofit/>
          </a:bodyPr>
          <a:lstStyle/>
          <a:p>
            <a:r>
              <a:rPr lang="en-US" sz="2900" dirty="0"/>
              <a:t>HELPFUL STRATEGIES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FE35CC6-00DC-4CB5-ADE7-ED93BF1DA9F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9859046"/>
              </p:ext>
            </p:extLst>
          </p:nvPr>
        </p:nvGraphicFramePr>
        <p:xfrm>
          <a:off x="3486013" y="640822"/>
          <a:ext cx="5175384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617408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0E5E0B2-4A7D-4A19-BAD4-5A0842850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ACCOMMODATIONS &amp; MODIFICATIONS </a:t>
            </a:r>
          </a:p>
        </p:txBody>
      </p:sp>
      <p:graphicFrame>
        <p:nvGraphicFramePr>
          <p:cNvPr id="8" name="Content Placeholder 4">
            <a:extLst>
              <a:ext uri="{FF2B5EF4-FFF2-40B4-BE49-F238E27FC236}">
                <a16:creationId xmlns:a16="http://schemas.microsoft.com/office/drawing/2014/main" id="{1A271C9E-1AF3-4833-AD47-17EC2A82162E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913850400"/>
              </p:ext>
            </p:extLst>
          </p:nvPr>
        </p:nvGraphicFramePr>
        <p:xfrm>
          <a:off x="457200" y="1600200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5209BBE-81F3-454E-97FA-D9DD80C8A7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267200" cy="4876800"/>
          </a:xfrm>
          <a:custGeom>
            <a:avLst/>
            <a:gdLst>
              <a:gd name="connsiteX0" fmla="*/ 0 w 4267200"/>
              <a:gd name="connsiteY0" fmla="*/ 0 h 4876800"/>
              <a:gd name="connsiteX1" fmla="*/ 448056 w 4267200"/>
              <a:gd name="connsiteY1" fmla="*/ 0 h 4876800"/>
              <a:gd name="connsiteX2" fmla="*/ 938784 w 4267200"/>
              <a:gd name="connsiteY2" fmla="*/ 0 h 4876800"/>
              <a:gd name="connsiteX3" fmla="*/ 1386840 w 4267200"/>
              <a:gd name="connsiteY3" fmla="*/ 0 h 4876800"/>
              <a:gd name="connsiteX4" fmla="*/ 1920240 w 4267200"/>
              <a:gd name="connsiteY4" fmla="*/ 0 h 4876800"/>
              <a:gd name="connsiteX5" fmla="*/ 2496312 w 4267200"/>
              <a:gd name="connsiteY5" fmla="*/ 0 h 4876800"/>
              <a:gd name="connsiteX6" fmla="*/ 2944368 w 4267200"/>
              <a:gd name="connsiteY6" fmla="*/ 0 h 4876800"/>
              <a:gd name="connsiteX7" fmla="*/ 3563112 w 4267200"/>
              <a:gd name="connsiteY7" fmla="*/ 0 h 4876800"/>
              <a:gd name="connsiteX8" fmla="*/ 4267200 w 4267200"/>
              <a:gd name="connsiteY8" fmla="*/ 0 h 4876800"/>
              <a:gd name="connsiteX9" fmla="*/ 4267200 w 4267200"/>
              <a:gd name="connsiteY9" fmla="*/ 395563 h 4876800"/>
              <a:gd name="connsiteX10" fmla="*/ 4267200 w 4267200"/>
              <a:gd name="connsiteY10" fmla="*/ 888661 h 4876800"/>
              <a:gd name="connsiteX11" fmla="*/ 4267200 w 4267200"/>
              <a:gd name="connsiteY11" fmla="*/ 1332992 h 4876800"/>
              <a:gd name="connsiteX12" fmla="*/ 4267200 w 4267200"/>
              <a:gd name="connsiteY12" fmla="*/ 1923627 h 4876800"/>
              <a:gd name="connsiteX13" fmla="*/ 4267200 w 4267200"/>
              <a:gd name="connsiteY13" fmla="*/ 2367957 h 4876800"/>
              <a:gd name="connsiteX14" fmla="*/ 4267200 w 4267200"/>
              <a:gd name="connsiteY14" fmla="*/ 2958592 h 4876800"/>
              <a:gd name="connsiteX15" fmla="*/ 4267200 w 4267200"/>
              <a:gd name="connsiteY15" fmla="*/ 3451691 h 4876800"/>
              <a:gd name="connsiteX16" fmla="*/ 4267200 w 4267200"/>
              <a:gd name="connsiteY16" fmla="*/ 4042325 h 4876800"/>
              <a:gd name="connsiteX17" fmla="*/ 4267200 w 4267200"/>
              <a:gd name="connsiteY17" fmla="*/ 4876800 h 4876800"/>
              <a:gd name="connsiteX18" fmla="*/ 3733800 w 4267200"/>
              <a:gd name="connsiteY18" fmla="*/ 4876800 h 4876800"/>
              <a:gd name="connsiteX19" fmla="*/ 3115056 w 4267200"/>
              <a:gd name="connsiteY19" fmla="*/ 4876800 h 4876800"/>
              <a:gd name="connsiteX20" fmla="*/ 2709672 w 4267200"/>
              <a:gd name="connsiteY20" fmla="*/ 4876800 h 4876800"/>
              <a:gd name="connsiteX21" fmla="*/ 2261616 w 4267200"/>
              <a:gd name="connsiteY21" fmla="*/ 4876800 h 4876800"/>
              <a:gd name="connsiteX22" fmla="*/ 1856232 w 4267200"/>
              <a:gd name="connsiteY22" fmla="*/ 4876800 h 4876800"/>
              <a:gd name="connsiteX23" fmla="*/ 1365504 w 4267200"/>
              <a:gd name="connsiteY23" fmla="*/ 4876800 h 4876800"/>
              <a:gd name="connsiteX24" fmla="*/ 832104 w 4267200"/>
              <a:gd name="connsiteY24" fmla="*/ 4876800 h 4876800"/>
              <a:gd name="connsiteX25" fmla="*/ 0 w 4267200"/>
              <a:gd name="connsiteY25" fmla="*/ 4876800 h 4876800"/>
              <a:gd name="connsiteX26" fmla="*/ 0 w 4267200"/>
              <a:gd name="connsiteY26" fmla="*/ 4481237 h 4876800"/>
              <a:gd name="connsiteX27" fmla="*/ 0 w 4267200"/>
              <a:gd name="connsiteY27" fmla="*/ 3890603 h 4876800"/>
              <a:gd name="connsiteX28" fmla="*/ 0 w 4267200"/>
              <a:gd name="connsiteY28" fmla="*/ 3446272 h 4876800"/>
              <a:gd name="connsiteX29" fmla="*/ 0 w 4267200"/>
              <a:gd name="connsiteY29" fmla="*/ 2855637 h 4876800"/>
              <a:gd name="connsiteX30" fmla="*/ 0 w 4267200"/>
              <a:gd name="connsiteY30" fmla="*/ 2460075 h 4876800"/>
              <a:gd name="connsiteX31" fmla="*/ 0 w 4267200"/>
              <a:gd name="connsiteY31" fmla="*/ 1869440 h 4876800"/>
              <a:gd name="connsiteX32" fmla="*/ 0 w 4267200"/>
              <a:gd name="connsiteY32" fmla="*/ 1278805 h 4876800"/>
              <a:gd name="connsiteX33" fmla="*/ 0 w 4267200"/>
              <a:gd name="connsiteY33" fmla="*/ 639403 h 4876800"/>
              <a:gd name="connsiteX34" fmla="*/ 0 w 4267200"/>
              <a:gd name="connsiteY34" fmla="*/ 0 h 487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4267200" h="4876800" fill="none" extrusionOk="0">
                <a:moveTo>
                  <a:pt x="0" y="0"/>
                </a:moveTo>
                <a:cubicBezTo>
                  <a:pt x="207493" y="-21361"/>
                  <a:pt x="246206" y="51251"/>
                  <a:pt x="448056" y="0"/>
                </a:cubicBezTo>
                <a:cubicBezTo>
                  <a:pt x="649906" y="-51251"/>
                  <a:pt x="751374" y="58626"/>
                  <a:pt x="938784" y="0"/>
                </a:cubicBezTo>
                <a:cubicBezTo>
                  <a:pt x="1126194" y="-58626"/>
                  <a:pt x="1226767" y="19595"/>
                  <a:pt x="1386840" y="0"/>
                </a:cubicBezTo>
                <a:cubicBezTo>
                  <a:pt x="1546913" y="-19595"/>
                  <a:pt x="1757214" y="19798"/>
                  <a:pt x="1920240" y="0"/>
                </a:cubicBezTo>
                <a:cubicBezTo>
                  <a:pt x="2083266" y="-19798"/>
                  <a:pt x="2301006" y="59724"/>
                  <a:pt x="2496312" y="0"/>
                </a:cubicBezTo>
                <a:cubicBezTo>
                  <a:pt x="2691618" y="-59724"/>
                  <a:pt x="2790345" y="52514"/>
                  <a:pt x="2944368" y="0"/>
                </a:cubicBezTo>
                <a:cubicBezTo>
                  <a:pt x="3098391" y="-52514"/>
                  <a:pt x="3387532" y="17144"/>
                  <a:pt x="3563112" y="0"/>
                </a:cubicBezTo>
                <a:cubicBezTo>
                  <a:pt x="3738692" y="-17144"/>
                  <a:pt x="4086194" y="47157"/>
                  <a:pt x="4267200" y="0"/>
                </a:cubicBezTo>
                <a:cubicBezTo>
                  <a:pt x="4302723" y="153765"/>
                  <a:pt x="4240464" y="233356"/>
                  <a:pt x="4267200" y="395563"/>
                </a:cubicBezTo>
                <a:cubicBezTo>
                  <a:pt x="4293936" y="557770"/>
                  <a:pt x="4265901" y="665106"/>
                  <a:pt x="4267200" y="888661"/>
                </a:cubicBezTo>
                <a:cubicBezTo>
                  <a:pt x="4268499" y="1112216"/>
                  <a:pt x="4218326" y="1148298"/>
                  <a:pt x="4267200" y="1332992"/>
                </a:cubicBezTo>
                <a:cubicBezTo>
                  <a:pt x="4316074" y="1517686"/>
                  <a:pt x="4212970" y="1687376"/>
                  <a:pt x="4267200" y="1923627"/>
                </a:cubicBezTo>
                <a:cubicBezTo>
                  <a:pt x="4321430" y="2159879"/>
                  <a:pt x="4260245" y="2191015"/>
                  <a:pt x="4267200" y="2367957"/>
                </a:cubicBezTo>
                <a:cubicBezTo>
                  <a:pt x="4274155" y="2544899"/>
                  <a:pt x="4260259" y="2831044"/>
                  <a:pt x="4267200" y="2958592"/>
                </a:cubicBezTo>
                <a:cubicBezTo>
                  <a:pt x="4274141" y="3086141"/>
                  <a:pt x="4233598" y="3293546"/>
                  <a:pt x="4267200" y="3451691"/>
                </a:cubicBezTo>
                <a:cubicBezTo>
                  <a:pt x="4300802" y="3609836"/>
                  <a:pt x="4250878" y="3783810"/>
                  <a:pt x="4267200" y="4042325"/>
                </a:cubicBezTo>
                <a:cubicBezTo>
                  <a:pt x="4283522" y="4300840"/>
                  <a:pt x="4246733" y="4614552"/>
                  <a:pt x="4267200" y="4876800"/>
                </a:cubicBezTo>
                <a:cubicBezTo>
                  <a:pt x="4137855" y="4881636"/>
                  <a:pt x="3984323" y="4872441"/>
                  <a:pt x="3733800" y="4876800"/>
                </a:cubicBezTo>
                <a:cubicBezTo>
                  <a:pt x="3483277" y="4881159"/>
                  <a:pt x="3268089" y="4823646"/>
                  <a:pt x="3115056" y="4876800"/>
                </a:cubicBezTo>
                <a:cubicBezTo>
                  <a:pt x="2962023" y="4929954"/>
                  <a:pt x="2803006" y="4854952"/>
                  <a:pt x="2709672" y="4876800"/>
                </a:cubicBezTo>
                <a:cubicBezTo>
                  <a:pt x="2616338" y="4898648"/>
                  <a:pt x="2477326" y="4832325"/>
                  <a:pt x="2261616" y="4876800"/>
                </a:cubicBezTo>
                <a:cubicBezTo>
                  <a:pt x="2045906" y="4921275"/>
                  <a:pt x="2039063" y="4835317"/>
                  <a:pt x="1856232" y="4876800"/>
                </a:cubicBezTo>
                <a:cubicBezTo>
                  <a:pt x="1673401" y="4918283"/>
                  <a:pt x="1547362" y="4831322"/>
                  <a:pt x="1365504" y="4876800"/>
                </a:cubicBezTo>
                <a:cubicBezTo>
                  <a:pt x="1183646" y="4922278"/>
                  <a:pt x="967443" y="4834499"/>
                  <a:pt x="832104" y="4876800"/>
                </a:cubicBezTo>
                <a:cubicBezTo>
                  <a:pt x="696765" y="4919101"/>
                  <a:pt x="284631" y="4865433"/>
                  <a:pt x="0" y="4876800"/>
                </a:cubicBezTo>
                <a:cubicBezTo>
                  <a:pt x="-38288" y="4752609"/>
                  <a:pt x="33069" y="4601273"/>
                  <a:pt x="0" y="4481237"/>
                </a:cubicBezTo>
                <a:cubicBezTo>
                  <a:pt x="-33069" y="4361201"/>
                  <a:pt x="60722" y="4110908"/>
                  <a:pt x="0" y="3890603"/>
                </a:cubicBezTo>
                <a:cubicBezTo>
                  <a:pt x="-60722" y="3670298"/>
                  <a:pt x="21284" y="3585897"/>
                  <a:pt x="0" y="3446272"/>
                </a:cubicBezTo>
                <a:cubicBezTo>
                  <a:pt x="-21284" y="3306647"/>
                  <a:pt x="51138" y="3042964"/>
                  <a:pt x="0" y="2855637"/>
                </a:cubicBezTo>
                <a:cubicBezTo>
                  <a:pt x="-51138" y="2668311"/>
                  <a:pt x="28795" y="2582706"/>
                  <a:pt x="0" y="2460075"/>
                </a:cubicBezTo>
                <a:cubicBezTo>
                  <a:pt x="-28795" y="2337444"/>
                  <a:pt x="10469" y="2123925"/>
                  <a:pt x="0" y="1869440"/>
                </a:cubicBezTo>
                <a:cubicBezTo>
                  <a:pt x="-10469" y="1614956"/>
                  <a:pt x="59766" y="1438643"/>
                  <a:pt x="0" y="1278805"/>
                </a:cubicBezTo>
                <a:cubicBezTo>
                  <a:pt x="-59766" y="1118968"/>
                  <a:pt x="42504" y="805741"/>
                  <a:pt x="0" y="639403"/>
                </a:cubicBezTo>
                <a:cubicBezTo>
                  <a:pt x="-42504" y="473065"/>
                  <a:pt x="51674" y="139349"/>
                  <a:pt x="0" y="0"/>
                </a:cubicBezTo>
                <a:close/>
              </a:path>
              <a:path w="4267200" h="4876800" stroke="0" extrusionOk="0">
                <a:moveTo>
                  <a:pt x="0" y="0"/>
                </a:moveTo>
                <a:cubicBezTo>
                  <a:pt x="175795" y="-21000"/>
                  <a:pt x="289519" y="37171"/>
                  <a:pt x="405384" y="0"/>
                </a:cubicBezTo>
                <a:cubicBezTo>
                  <a:pt x="521249" y="-37171"/>
                  <a:pt x="829534" y="8857"/>
                  <a:pt x="1024128" y="0"/>
                </a:cubicBezTo>
                <a:cubicBezTo>
                  <a:pt x="1218722" y="-8857"/>
                  <a:pt x="1291558" y="26619"/>
                  <a:pt x="1429512" y="0"/>
                </a:cubicBezTo>
                <a:cubicBezTo>
                  <a:pt x="1567466" y="-26619"/>
                  <a:pt x="1738630" y="42185"/>
                  <a:pt x="1877568" y="0"/>
                </a:cubicBezTo>
                <a:cubicBezTo>
                  <a:pt x="2016506" y="-42185"/>
                  <a:pt x="2301972" y="33971"/>
                  <a:pt x="2410968" y="0"/>
                </a:cubicBezTo>
                <a:cubicBezTo>
                  <a:pt x="2519964" y="-33971"/>
                  <a:pt x="2805276" y="27608"/>
                  <a:pt x="2987040" y="0"/>
                </a:cubicBezTo>
                <a:cubicBezTo>
                  <a:pt x="3168804" y="-27608"/>
                  <a:pt x="3339016" y="40026"/>
                  <a:pt x="3435096" y="0"/>
                </a:cubicBezTo>
                <a:cubicBezTo>
                  <a:pt x="3531176" y="-40026"/>
                  <a:pt x="3949210" y="67850"/>
                  <a:pt x="4267200" y="0"/>
                </a:cubicBezTo>
                <a:cubicBezTo>
                  <a:pt x="4287055" y="191301"/>
                  <a:pt x="4243969" y="421561"/>
                  <a:pt x="4267200" y="590635"/>
                </a:cubicBezTo>
                <a:cubicBezTo>
                  <a:pt x="4290431" y="759710"/>
                  <a:pt x="4249205" y="970856"/>
                  <a:pt x="4267200" y="1181269"/>
                </a:cubicBezTo>
                <a:cubicBezTo>
                  <a:pt x="4285195" y="1391682"/>
                  <a:pt x="4242230" y="1435334"/>
                  <a:pt x="4267200" y="1576832"/>
                </a:cubicBezTo>
                <a:cubicBezTo>
                  <a:pt x="4292170" y="1718330"/>
                  <a:pt x="4236437" y="1915166"/>
                  <a:pt x="4267200" y="2167467"/>
                </a:cubicBezTo>
                <a:cubicBezTo>
                  <a:pt x="4297963" y="2419769"/>
                  <a:pt x="4247817" y="2507197"/>
                  <a:pt x="4267200" y="2660565"/>
                </a:cubicBezTo>
                <a:cubicBezTo>
                  <a:pt x="4286583" y="2813933"/>
                  <a:pt x="4208975" y="3011541"/>
                  <a:pt x="4267200" y="3299968"/>
                </a:cubicBezTo>
                <a:cubicBezTo>
                  <a:pt x="4325425" y="3588395"/>
                  <a:pt x="4219835" y="3616338"/>
                  <a:pt x="4267200" y="3793067"/>
                </a:cubicBezTo>
                <a:cubicBezTo>
                  <a:pt x="4314565" y="3969796"/>
                  <a:pt x="4209141" y="4040390"/>
                  <a:pt x="4267200" y="4286165"/>
                </a:cubicBezTo>
                <a:cubicBezTo>
                  <a:pt x="4325259" y="4531940"/>
                  <a:pt x="4226068" y="4689281"/>
                  <a:pt x="4267200" y="4876800"/>
                </a:cubicBezTo>
                <a:cubicBezTo>
                  <a:pt x="4131840" y="4898137"/>
                  <a:pt x="3958296" y="4874259"/>
                  <a:pt x="3819144" y="4876800"/>
                </a:cubicBezTo>
                <a:cubicBezTo>
                  <a:pt x="3679992" y="4879341"/>
                  <a:pt x="3458991" y="4844729"/>
                  <a:pt x="3285744" y="4876800"/>
                </a:cubicBezTo>
                <a:cubicBezTo>
                  <a:pt x="3112497" y="4908871"/>
                  <a:pt x="3044438" y="4829234"/>
                  <a:pt x="2837688" y="4876800"/>
                </a:cubicBezTo>
                <a:cubicBezTo>
                  <a:pt x="2630938" y="4924366"/>
                  <a:pt x="2587303" y="4875304"/>
                  <a:pt x="2346960" y="4876800"/>
                </a:cubicBezTo>
                <a:cubicBezTo>
                  <a:pt x="2106617" y="4878296"/>
                  <a:pt x="2006639" y="4813638"/>
                  <a:pt x="1770888" y="4876800"/>
                </a:cubicBezTo>
                <a:cubicBezTo>
                  <a:pt x="1535137" y="4939962"/>
                  <a:pt x="1456306" y="4841389"/>
                  <a:pt x="1152144" y="4876800"/>
                </a:cubicBezTo>
                <a:cubicBezTo>
                  <a:pt x="847982" y="4912211"/>
                  <a:pt x="721565" y="4843598"/>
                  <a:pt x="576072" y="4876800"/>
                </a:cubicBezTo>
                <a:cubicBezTo>
                  <a:pt x="430579" y="4910002"/>
                  <a:pt x="124464" y="4868871"/>
                  <a:pt x="0" y="4876800"/>
                </a:cubicBezTo>
                <a:cubicBezTo>
                  <a:pt x="-37433" y="4776958"/>
                  <a:pt x="41093" y="4627797"/>
                  <a:pt x="0" y="4481237"/>
                </a:cubicBezTo>
                <a:cubicBezTo>
                  <a:pt x="-41093" y="4334677"/>
                  <a:pt x="33044" y="4191349"/>
                  <a:pt x="0" y="4085675"/>
                </a:cubicBezTo>
                <a:cubicBezTo>
                  <a:pt x="-33044" y="3980001"/>
                  <a:pt x="14522" y="3727460"/>
                  <a:pt x="0" y="3543808"/>
                </a:cubicBezTo>
                <a:cubicBezTo>
                  <a:pt x="-14522" y="3360156"/>
                  <a:pt x="49877" y="3240431"/>
                  <a:pt x="0" y="3001941"/>
                </a:cubicBezTo>
                <a:cubicBezTo>
                  <a:pt x="-49877" y="2763451"/>
                  <a:pt x="34149" y="2696622"/>
                  <a:pt x="0" y="2606379"/>
                </a:cubicBezTo>
                <a:cubicBezTo>
                  <a:pt x="-34149" y="2516136"/>
                  <a:pt x="46488" y="2284753"/>
                  <a:pt x="0" y="2015744"/>
                </a:cubicBezTo>
                <a:cubicBezTo>
                  <a:pt x="-46488" y="1746735"/>
                  <a:pt x="1925" y="1763703"/>
                  <a:pt x="0" y="1620181"/>
                </a:cubicBezTo>
                <a:cubicBezTo>
                  <a:pt x="-1925" y="1476659"/>
                  <a:pt x="26696" y="1158271"/>
                  <a:pt x="0" y="1029547"/>
                </a:cubicBezTo>
                <a:cubicBezTo>
                  <a:pt x="-26696" y="900823"/>
                  <a:pt x="32525" y="692338"/>
                  <a:pt x="0" y="585216"/>
                </a:cubicBezTo>
                <a:cubicBezTo>
                  <a:pt x="-32525" y="478094"/>
                  <a:pt x="41723" y="252914"/>
                  <a:pt x="0" y="0"/>
                </a:cubicBezTo>
                <a:close/>
              </a:path>
            </a:pathLst>
          </a:custGeom>
          <a:solidFill>
            <a:schemeClr val="bg2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229846692">
                  <ask:type>
                    <ask:lineSketchScribble/>
                  </ask:type>
                </ask:lineSketchStyleProps>
              </a:ext>
            </a:extLst>
          </a:ln>
        </p:spPr>
        <p:txBody>
          <a:bodyPr>
            <a:normAutofit fontScale="25000" lnSpcReduction="20000"/>
          </a:bodyPr>
          <a:lstStyle/>
          <a:p>
            <a:endParaRPr lang="en-US" sz="2800" dirty="0"/>
          </a:p>
          <a:p>
            <a:r>
              <a:rPr lang="en-US" sz="6400" dirty="0"/>
              <a:t>Separate “space” for different tasks</a:t>
            </a:r>
          </a:p>
          <a:p>
            <a:r>
              <a:rPr lang="en-US" sz="6400" dirty="0"/>
              <a:t>Provide an extra set of textbooks for home use</a:t>
            </a:r>
          </a:p>
          <a:p>
            <a:r>
              <a:rPr lang="en-US" sz="6400" dirty="0"/>
              <a:t>Adjust student seating</a:t>
            </a:r>
          </a:p>
          <a:p>
            <a:r>
              <a:rPr lang="en-US" sz="6400" dirty="0"/>
              <a:t>Use study guides and organizing tools</a:t>
            </a:r>
          </a:p>
          <a:p>
            <a:r>
              <a:rPr lang="en-US" sz="6400" dirty="0"/>
              <a:t>Provide a peer tutor/helper</a:t>
            </a:r>
          </a:p>
          <a:p>
            <a:r>
              <a:rPr lang="en-US" sz="6400" dirty="0"/>
              <a:t>Provide recorded books</a:t>
            </a:r>
          </a:p>
          <a:p>
            <a:r>
              <a:rPr lang="en-US" sz="6400" dirty="0"/>
              <a:t>Provide school counseling</a:t>
            </a:r>
          </a:p>
          <a:p>
            <a:r>
              <a:rPr lang="en-US" sz="6400" dirty="0"/>
              <a:t>Provide behavioral reinforcement</a:t>
            </a:r>
          </a:p>
          <a:p>
            <a:r>
              <a:rPr lang="en-US" sz="6400" dirty="0"/>
              <a:t>Provide untimed tests or oral tests</a:t>
            </a:r>
          </a:p>
          <a:p>
            <a:r>
              <a:rPr lang="en-US" sz="6400" dirty="0"/>
              <a:t>Have the student use an organizer</a:t>
            </a:r>
          </a:p>
          <a:p>
            <a:r>
              <a:rPr lang="en-US" sz="6400" dirty="0"/>
              <a:t>Train in organizational skills</a:t>
            </a:r>
          </a:p>
          <a:p>
            <a:r>
              <a:rPr lang="en-US" sz="6400" dirty="0"/>
              <a:t>Use small group instruction</a:t>
            </a:r>
          </a:p>
          <a:p>
            <a:r>
              <a:rPr lang="en-US" sz="6400" dirty="0"/>
              <a:t>Provide oral testing </a:t>
            </a:r>
          </a:p>
          <a:p>
            <a:r>
              <a:rPr lang="en-US" sz="6400" dirty="0"/>
              <a:t>Spellchecker</a:t>
            </a:r>
          </a:p>
          <a:p>
            <a:r>
              <a:rPr lang="en-US" sz="6400" dirty="0"/>
              <a:t>Calculator</a:t>
            </a:r>
          </a:p>
          <a:p>
            <a:r>
              <a:rPr lang="en-US" sz="6400" dirty="0"/>
              <a:t>Modify recess/PE/transportation</a:t>
            </a:r>
          </a:p>
          <a:p>
            <a:r>
              <a:rPr lang="en-US" sz="6400" dirty="0"/>
              <a:t>Modification involving Policy (ex: Attendance, Wellness – food in the classroom) </a:t>
            </a:r>
          </a:p>
          <a:p>
            <a:br>
              <a:rPr lang="en-US" sz="2800" dirty="0">
                <a:solidFill>
                  <a:srgbClr val="FFFFFF"/>
                </a:solidFill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92726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99471-EE37-4716-8A8F-27030FB29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555" y="620392"/>
            <a:ext cx="2856201" cy="5504688"/>
          </a:xfrm>
          <a:custGeom>
            <a:avLst/>
            <a:gdLst>
              <a:gd name="connsiteX0" fmla="*/ 0 w 2856201"/>
              <a:gd name="connsiteY0" fmla="*/ 0 h 5504688"/>
              <a:gd name="connsiteX1" fmla="*/ 485554 w 2856201"/>
              <a:gd name="connsiteY1" fmla="*/ 0 h 5504688"/>
              <a:gd name="connsiteX2" fmla="*/ 1113918 w 2856201"/>
              <a:gd name="connsiteY2" fmla="*/ 0 h 5504688"/>
              <a:gd name="connsiteX3" fmla="*/ 1685159 w 2856201"/>
              <a:gd name="connsiteY3" fmla="*/ 0 h 5504688"/>
              <a:gd name="connsiteX4" fmla="*/ 2256399 w 2856201"/>
              <a:gd name="connsiteY4" fmla="*/ 0 h 5504688"/>
              <a:gd name="connsiteX5" fmla="*/ 2856201 w 2856201"/>
              <a:gd name="connsiteY5" fmla="*/ 0 h 5504688"/>
              <a:gd name="connsiteX6" fmla="*/ 2856201 w 2856201"/>
              <a:gd name="connsiteY6" fmla="*/ 495422 h 5504688"/>
              <a:gd name="connsiteX7" fmla="*/ 2856201 w 2856201"/>
              <a:gd name="connsiteY7" fmla="*/ 880750 h 5504688"/>
              <a:gd name="connsiteX8" fmla="*/ 2856201 w 2856201"/>
              <a:gd name="connsiteY8" fmla="*/ 1376172 h 5504688"/>
              <a:gd name="connsiteX9" fmla="*/ 2856201 w 2856201"/>
              <a:gd name="connsiteY9" fmla="*/ 1871594 h 5504688"/>
              <a:gd name="connsiteX10" fmla="*/ 2856201 w 2856201"/>
              <a:gd name="connsiteY10" fmla="*/ 2256922 h 5504688"/>
              <a:gd name="connsiteX11" fmla="*/ 2856201 w 2856201"/>
              <a:gd name="connsiteY11" fmla="*/ 2917485 h 5504688"/>
              <a:gd name="connsiteX12" fmla="*/ 2856201 w 2856201"/>
              <a:gd name="connsiteY12" fmla="*/ 3523000 h 5504688"/>
              <a:gd name="connsiteX13" fmla="*/ 2856201 w 2856201"/>
              <a:gd name="connsiteY13" fmla="*/ 4018422 h 5504688"/>
              <a:gd name="connsiteX14" fmla="*/ 2856201 w 2856201"/>
              <a:gd name="connsiteY14" fmla="*/ 4513844 h 5504688"/>
              <a:gd name="connsiteX15" fmla="*/ 2856201 w 2856201"/>
              <a:gd name="connsiteY15" fmla="*/ 5504688 h 5504688"/>
              <a:gd name="connsiteX16" fmla="*/ 2227837 w 2856201"/>
              <a:gd name="connsiteY16" fmla="*/ 5504688 h 5504688"/>
              <a:gd name="connsiteX17" fmla="*/ 1656597 w 2856201"/>
              <a:gd name="connsiteY17" fmla="*/ 5504688 h 5504688"/>
              <a:gd name="connsiteX18" fmla="*/ 1171042 w 2856201"/>
              <a:gd name="connsiteY18" fmla="*/ 5504688 h 5504688"/>
              <a:gd name="connsiteX19" fmla="*/ 685488 w 2856201"/>
              <a:gd name="connsiteY19" fmla="*/ 5504688 h 5504688"/>
              <a:gd name="connsiteX20" fmla="*/ 0 w 2856201"/>
              <a:gd name="connsiteY20" fmla="*/ 5504688 h 5504688"/>
              <a:gd name="connsiteX21" fmla="*/ 0 w 2856201"/>
              <a:gd name="connsiteY21" fmla="*/ 4844125 h 5504688"/>
              <a:gd name="connsiteX22" fmla="*/ 0 w 2856201"/>
              <a:gd name="connsiteY22" fmla="*/ 4403750 h 5504688"/>
              <a:gd name="connsiteX23" fmla="*/ 0 w 2856201"/>
              <a:gd name="connsiteY23" fmla="*/ 3963375 h 5504688"/>
              <a:gd name="connsiteX24" fmla="*/ 0 w 2856201"/>
              <a:gd name="connsiteY24" fmla="*/ 3302813 h 5504688"/>
              <a:gd name="connsiteX25" fmla="*/ 0 w 2856201"/>
              <a:gd name="connsiteY25" fmla="*/ 2862438 h 5504688"/>
              <a:gd name="connsiteX26" fmla="*/ 0 w 2856201"/>
              <a:gd name="connsiteY26" fmla="*/ 2256922 h 5504688"/>
              <a:gd name="connsiteX27" fmla="*/ 0 w 2856201"/>
              <a:gd name="connsiteY27" fmla="*/ 1816547 h 5504688"/>
              <a:gd name="connsiteX28" fmla="*/ 0 w 2856201"/>
              <a:gd name="connsiteY28" fmla="*/ 1321125 h 5504688"/>
              <a:gd name="connsiteX29" fmla="*/ 0 w 2856201"/>
              <a:gd name="connsiteY29" fmla="*/ 825703 h 5504688"/>
              <a:gd name="connsiteX30" fmla="*/ 0 w 2856201"/>
              <a:gd name="connsiteY30" fmla="*/ 0 h 5504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856201" h="5504688" fill="none" extrusionOk="0">
                <a:moveTo>
                  <a:pt x="0" y="0"/>
                </a:moveTo>
                <a:cubicBezTo>
                  <a:pt x="214410" y="-37959"/>
                  <a:pt x="361356" y="15797"/>
                  <a:pt x="485554" y="0"/>
                </a:cubicBezTo>
                <a:cubicBezTo>
                  <a:pt x="609752" y="-15797"/>
                  <a:pt x="931765" y="72143"/>
                  <a:pt x="1113918" y="0"/>
                </a:cubicBezTo>
                <a:cubicBezTo>
                  <a:pt x="1296071" y="-72143"/>
                  <a:pt x="1481428" y="26751"/>
                  <a:pt x="1685159" y="0"/>
                </a:cubicBezTo>
                <a:cubicBezTo>
                  <a:pt x="1888890" y="-26751"/>
                  <a:pt x="2074949" y="28364"/>
                  <a:pt x="2256399" y="0"/>
                </a:cubicBezTo>
                <a:cubicBezTo>
                  <a:pt x="2437849" y="-28364"/>
                  <a:pt x="2710967" y="22953"/>
                  <a:pt x="2856201" y="0"/>
                </a:cubicBezTo>
                <a:cubicBezTo>
                  <a:pt x="2902730" y="246580"/>
                  <a:pt x="2800189" y="273486"/>
                  <a:pt x="2856201" y="495422"/>
                </a:cubicBezTo>
                <a:cubicBezTo>
                  <a:pt x="2912213" y="717358"/>
                  <a:pt x="2848550" y="789658"/>
                  <a:pt x="2856201" y="880750"/>
                </a:cubicBezTo>
                <a:cubicBezTo>
                  <a:pt x="2863852" y="971842"/>
                  <a:pt x="2797587" y="1216990"/>
                  <a:pt x="2856201" y="1376172"/>
                </a:cubicBezTo>
                <a:cubicBezTo>
                  <a:pt x="2914815" y="1535354"/>
                  <a:pt x="2806666" y="1666710"/>
                  <a:pt x="2856201" y="1871594"/>
                </a:cubicBezTo>
                <a:cubicBezTo>
                  <a:pt x="2905736" y="2076478"/>
                  <a:pt x="2834194" y="2091891"/>
                  <a:pt x="2856201" y="2256922"/>
                </a:cubicBezTo>
                <a:cubicBezTo>
                  <a:pt x="2878208" y="2421953"/>
                  <a:pt x="2793651" y="2597452"/>
                  <a:pt x="2856201" y="2917485"/>
                </a:cubicBezTo>
                <a:cubicBezTo>
                  <a:pt x="2918751" y="3237518"/>
                  <a:pt x="2834235" y="3265115"/>
                  <a:pt x="2856201" y="3523000"/>
                </a:cubicBezTo>
                <a:cubicBezTo>
                  <a:pt x="2878167" y="3780885"/>
                  <a:pt x="2848512" y="3860157"/>
                  <a:pt x="2856201" y="4018422"/>
                </a:cubicBezTo>
                <a:cubicBezTo>
                  <a:pt x="2863890" y="4176687"/>
                  <a:pt x="2810904" y="4341632"/>
                  <a:pt x="2856201" y="4513844"/>
                </a:cubicBezTo>
                <a:cubicBezTo>
                  <a:pt x="2901498" y="4686056"/>
                  <a:pt x="2769297" y="5124592"/>
                  <a:pt x="2856201" y="5504688"/>
                </a:cubicBezTo>
                <a:cubicBezTo>
                  <a:pt x="2654017" y="5527316"/>
                  <a:pt x="2386377" y="5490283"/>
                  <a:pt x="2227837" y="5504688"/>
                </a:cubicBezTo>
                <a:cubicBezTo>
                  <a:pt x="2069297" y="5519093"/>
                  <a:pt x="1925441" y="5496628"/>
                  <a:pt x="1656597" y="5504688"/>
                </a:cubicBezTo>
                <a:cubicBezTo>
                  <a:pt x="1387753" y="5512748"/>
                  <a:pt x="1329056" y="5486696"/>
                  <a:pt x="1171042" y="5504688"/>
                </a:cubicBezTo>
                <a:cubicBezTo>
                  <a:pt x="1013028" y="5522680"/>
                  <a:pt x="841913" y="5494565"/>
                  <a:pt x="685488" y="5504688"/>
                </a:cubicBezTo>
                <a:cubicBezTo>
                  <a:pt x="529063" y="5514811"/>
                  <a:pt x="181384" y="5503094"/>
                  <a:pt x="0" y="5504688"/>
                </a:cubicBezTo>
                <a:cubicBezTo>
                  <a:pt x="-58063" y="5297094"/>
                  <a:pt x="58677" y="5084690"/>
                  <a:pt x="0" y="4844125"/>
                </a:cubicBezTo>
                <a:cubicBezTo>
                  <a:pt x="-58677" y="4603560"/>
                  <a:pt x="8482" y="4546615"/>
                  <a:pt x="0" y="4403750"/>
                </a:cubicBezTo>
                <a:cubicBezTo>
                  <a:pt x="-8482" y="4260886"/>
                  <a:pt x="28770" y="4115893"/>
                  <a:pt x="0" y="3963375"/>
                </a:cubicBezTo>
                <a:cubicBezTo>
                  <a:pt x="-28770" y="3810857"/>
                  <a:pt x="60915" y="3590374"/>
                  <a:pt x="0" y="3302813"/>
                </a:cubicBezTo>
                <a:cubicBezTo>
                  <a:pt x="-60915" y="3015252"/>
                  <a:pt x="38497" y="3056380"/>
                  <a:pt x="0" y="2862438"/>
                </a:cubicBezTo>
                <a:cubicBezTo>
                  <a:pt x="-38497" y="2668496"/>
                  <a:pt x="2067" y="2535584"/>
                  <a:pt x="0" y="2256922"/>
                </a:cubicBezTo>
                <a:cubicBezTo>
                  <a:pt x="-2067" y="1978260"/>
                  <a:pt x="30358" y="1908470"/>
                  <a:pt x="0" y="1816547"/>
                </a:cubicBezTo>
                <a:cubicBezTo>
                  <a:pt x="-30358" y="1724625"/>
                  <a:pt x="27077" y="1517583"/>
                  <a:pt x="0" y="1321125"/>
                </a:cubicBezTo>
                <a:cubicBezTo>
                  <a:pt x="-27077" y="1124667"/>
                  <a:pt x="10501" y="978357"/>
                  <a:pt x="0" y="825703"/>
                </a:cubicBezTo>
                <a:cubicBezTo>
                  <a:pt x="-10501" y="673049"/>
                  <a:pt x="64532" y="361098"/>
                  <a:pt x="0" y="0"/>
                </a:cubicBezTo>
                <a:close/>
              </a:path>
              <a:path w="2856201" h="5504688" stroke="0" extrusionOk="0">
                <a:moveTo>
                  <a:pt x="0" y="0"/>
                </a:moveTo>
                <a:cubicBezTo>
                  <a:pt x="199731" y="-45038"/>
                  <a:pt x="358166" y="10483"/>
                  <a:pt x="599802" y="0"/>
                </a:cubicBezTo>
                <a:cubicBezTo>
                  <a:pt x="841438" y="-10483"/>
                  <a:pt x="892429" y="40706"/>
                  <a:pt x="1113918" y="0"/>
                </a:cubicBezTo>
                <a:cubicBezTo>
                  <a:pt x="1335407" y="-40706"/>
                  <a:pt x="1420533" y="58813"/>
                  <a:pt x="1713721" y="0"/>
                </a:cubicBezTo>
                <a:cubicBezTo>
                  <a:pt x="2006909" y="-58813"/>
                  <a:pt x="2021731" y="7784"/>
                  <a:pt x="2227837" y="0"/>
                </a:cubicBezTo>
                <a:cubicBezTo>
                  <a:pt x="2433943" y="-7784"/>
                  <a:pt x="2672601" y="959"/>
                  <a:pt x="2856201" y="0"/>
                </a:cubicBezTo>
                <a:cubicBezTo>
                  <a:pt x="2884562" y="123766"/>
                  <a:pt x="2820106" y="243129"/>
                  <a:pt x="2856201" y="440375"/>
                </a:cubicBezTo>
                <a:cubicBezTo>
                  <a:pt x="2892296" y="637621"/>
                  <a:pt x="2783704" y="856448"/>
                  <a:pt x="2856201" y="1100938"/>
                </a:cubicBezTo>
                <a:cubicBezTo>
                  <a:pt x="2928698" y="1345428"/>
                  <a:pt x="2840539" y="1542170"/>
                  <a:pt x="2856201" y="1761500"/>
                </a:cubicBezTo>
                <a:cubicBezTo>
                  <a:pt x="2871863" y="1980830"/>
                  <a:pt x="2839670" y="2111349"/>
                  <a:pt x="2856201" y="2311969"/>
                </a:cubicBezTo>
                <a:cubicBezTo>
                  <a:pt x="2872732" y="2512589"/>
                  <a:pt x="2793032" y="2731128"/>
                  <a:pt x="2856201" y="2917485"/>
                </a:cubicBezTo>
                <a:cubicBezTo>
                  <a:pt x="2919370" y="3103842"/>
                  <a:pt x="2822162" y="3126079"/>
                  <a:pt x="2856201" y="3302813"/>
                </a:cubicBezTo>
                <a:cubicBezTo>
                  <a:pt x="2890240" y="3479547"/>
                  <a:pt x="2812281" y="3761348"/>
                  <a:pt x="2856201" y="3908328"/>
                </a:cubicBezTo>
                <a:cubicBezTo>
                  <a:pt x="2900121" y="4055309"/>
                  <a:pt x="2817658" y="4151649"/>
                  <a:pt x="2856201" y="4293657"/>
                </a:cubicBezTo>
                <a:cubicBezTo>
                  <a:pt x="2894744" y="4435665"/>
                  <a:pt x="2818089" y="4660281"/>
                  <a:pt x="2856201" y="4954219"/>
                </a:cubicBezTo>
                <a:cubicBezTo>
                  <a:pt x="2894313" y="5248157"/>
                  <a:pt x="2831288" y="5372395"/>
                  <a:pt x="2856201" y="5504688"/>
                </a:cubicBezTo>
                <a:cubicBezTo>
                  <a:pt x="2733106" y="5539178"/>
                  <a:pt x="2545747" y="5483586"/>
                  <a:pt x="2342085" y="5504688"/>
                </a:cubicBezTo>
                <a:cubicBezTo>
                  <a:pt x="2138423" y="5525790"/>
                  <a:pt x="1947062" y="5437743"/>
                  <a:pt x="1713721" y="5504688"/>
                </a:cubicBezTo>
                <a:cubicBezTo>
                  <a:pt x="1480380" y="5571633"/>
                  <a:pt x="1431957" y="5458609"/>
                  <a:pt x="1199604" y="5504688"/>
                </a:cubicBezTo>
                <a:cubicBezTo>
                  <a:pt x="967251" y="5550767"/>
                  <a:pt x="937368" y="5455370"/>
                  <a:pt x="685488" y="5504688"/>
                </a:cubicBezTo>
                <a:cubicBezTo>
                  <a:pt x="433608" y="5554006"/>
                  <a:pt x="175490" y="5443498"/>
                  <a:pt x="0" y="5504688"/>
                </a:cubicBezTo>
                <a:cubicBezTo>
                  <a:pt x="-52614" y="5407682"/>
                  <a:pt x="47156" y="5213892"/>
                  <a:pt x="0" y="5064313"/>
                </a:cubicBezTo>
                <a:cubicBezTo>
                  <a:pt x="-47156" y="4914734"/>
                  <a:pt x="40312" y="4579049"/>
                  <a:pt x="0" y="4403750"/>
                </a:cubicBezTo>
                <a:cubicBezTo>
                  <a:pt x="-40312" y="4228451"/>
                  <a:pt x="53706" y="3963806"/>
                  <a:pt x="0" y="3798235"/>
                </a:cubicBezTo>
                <a:cubicBezTo>
                  <a:pt x="-53706" y="3632665"/>
                  <a:pt x="14751" y="3543340"/>
                  <a:pt x="0" y="3412907"/>
                </a:cubicBezTo>
                <a:cubicBezTo>
                  <a:pt x="-14751" y="3282474"/>
                  <a:pt x="1596" y="3158297"/>
                  <a:pt x="0" y="3027578"/>
                </a:cubicBezTo>
                <a:cubicBezTo>
                  <a:pt x="-1596" y="2896859"/>
                  <a:pt x="51519" y="2538869"/>
                  <a:pt x="0" y="2367016"/>
                </a:cubicBezTo>
                <a:cubicBezTo>
                  <a:pt x="-51519" y="2195163"/>
                  <a:pt x="30393" y="2057791"/>
                  <a:pt x="0" y="1816547"/>
                </a:cubicBezTo>
                <a:cubicBezTo>
                  <a:pt x="-30393" y="1575303"/>
                  <a:pt x="33803" y="1437911"/>
                  <a:pt x="0" y="1321125"/>
                </a:cubicBezTo>
                <a:cubicBezTo>
                  <a:pt x="-33803" y="1204339"/>
                  <a:pt x="15801" y="994577"/>
                  <a:pt x="0" y="770656"/>
                </a:cubicBezTo>
                <a:cubicBezTo>
                  <a:pt x="-15801" y="546735"/>
                  <a:pt x="60642" y="246268"/>
                  <a:pt x="0" y="0"/>
                </a:cubicBezTo>
                <a:close/>
              </a:path>
            </a:pathLst>
          </a:custGeom>
          <a:solidFill>
            <a:schemeClr val="bg2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731863780">
                  <ask:type>
                    <ask:lineSketchScribble/>
                  </ask:type>
                </ask:lineSketchStyleProps>
              </a:ext>
            </a:extLst>
          </a:ln>
        </p:spPr>
        <p:txBody>
          <a:bodyPr>
            <a:normAutofit/>
          </a:bodyPr>
          <a:lstStyle/>
          <a:p>
            <a:r>
              <a:rPr lang="en-US" sz="2400" dirty="0"/>
              <a:t>DISABILITY/</a:t>
            </a:r>
            <a:br>
              <a:rPr lang="en-US" sz="2400" dirty="0"/>
            </a:br>
            <a:r>
              <a:rPr lang="en-US" sz="2400" dirty="0"/>
              <a:t>ELIGIBILITY SPECTRUM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D84EFE8-C53A-44C4-B289-D1B42CF690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5400000">
            <a:off x="4508938" y="-4508938"/>
            <a:ext cx="126124" cy="9144000"/>
          </a:xfrm>
          <a:prstGeom prst="rect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2252143-4039-4FB9-81AC-8AC9E9B19B5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6041782"/>
              </p:ext>
            </p:extLst>
          </p:nvPr>
        </p:nvGraphicFramePr>
        <p:xfrm>
          <a:off x="3819906" y="620392"/>
          <a:ext cx="469773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3499139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99471-EE37-4716-8A8F-27030FB29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6696" y="629266"/>
            <a:ext cx="2750280" cy="5506358"/>
          </a:xfrm>
          <a:custGeom>
            <a:avLst/>
            <a:gdLst>
              <a:gd name="connsiteX0" fmla="*/ 0 w 2750280"/>
              <a:gd name="connsiteY0" fmla="*/ 0 h 5506358"/>
              <a:gd name="connsiteX1" fmla="*/ 467547 w 2750280"/>
              <a:gd name="connsiteY1" fmla="*/ 0 h 5506358"/>
              <a:gd name="connsiteX2" fmla="*/ 1072608 w 2750280"/>
              <a:gd name="connsiteY2" fmla="*/ 0 h 5506358"/>
              <a:gd name="connsiteX3" fmla="*/ 1622665 w 2750280"/>
              <a:gd name="connsiteY3" fmla="*/ 0 h 5506358"/>
              <a:gd name="connsiteX4" fmla="*/ 2172721 w 2750280"/>
              <a:gd name="connsiteY4" fmla="*/ 0 h 5506358"/>
              <a:gd name="connsiteX5" fmla="*/ 2750280 w 2750280"/>
              <a:gd name="connsiteY5" fmla="*/ 0 h 5506358"/>
              <a:gd name="connsiteX6" fmla="*/ 2750280 w 2750280"/>
              <a:gd name="connsiteY6" fmla="*/ 495572 h 5506358"/>
              <a:gd name="connsiteX7" fmla="*/ 2750280 w 2750280"/>
              <a:gd name="connsiteY7" fmla="*/ 881017 h 5506358"/>
              <a:gd name="connsiteX8" fmla="*/ 2750280 w 2750280"/>
              <a:gd name="connsiteY8" fmla="*/ 1376589 h 5506358"/>
              <a:gd name="connsiteX9" fmla="*/ 2750280 w 2750280"/>
              <a:gd name="connsiteY9" fmla="*/ 1872161 h 5506358"/>
              <a:gd name="connsiteX10" fmla="*/ 2750280 w 2750280"/>
              <a:gd name="connsiteY10" fmla="*/ 2257606 h 5506358"/>
              <a:gd name="connsiteX11" fmla="*/ 2750280 w 2750280"/>
              <a:gd name="connsiteY11" fmla="*/ 2918370 h 5506358"/>
              <a:gd name="connsiteX12" fmla="*/ 2750280 w 2750280"/>
              <a:gd name="connsiteY12" fmla="*/ 3524068 h 5506358"/>
              <a:gd name="connsiteX13" fmla="*/ 2750280 w 2750280"/>
              <a:gd name="connsiteY13" fmla="*/ 4019641 h 5506358"/>
              <a:gd name="connsiteX14" fmla="*/ 2750280 w 2750280"/>
              <a:gd name="connsiteY14" fmla="*/ 4515213 h 5506358"/>
              <a:gd name="connsiteX15" fmla="*/ 2750280 w 2750280"/>
              <a:gd name="connsiteY15" fmla="*/ 5506358 h 5506358"/>
              <a:gd name="connsiteX16" fmla="*/ 2145218 w 2750280"/>
              <a:gd name="connsiteY16" fmla="*/ 5506358 h 5506358"/>
              <a:gd name="connsiteX17" fmla="*/ 1595162 w 2750280"/>
              <a:gd name="connsiteY17" fmla="*/ 5506358 h 5506358"/>
              <a:gd name="connsiteX18" fmla="*/ 1127614 w 2750280"/>
              <a:gd name="connsiteY18" fmla="*/ 5506358 h 5506358"/>
              <a:gd name="connsiteX19" fmla="*/ 660066 w 2750280"/>
              <a:gd name="connsiteY19" fmla="*/ 5506358 h 5506358"/>
              <a:gd name="connsiteX20" fmla="*/ 0 w 2750280"/>
              <a:gd name="connsiteY20" fmla="*/ 5506358 h 5506358"/>
              <a:gd name="connsiteX21" fmla="*/ 0 w 2750280"/>
              <a:gd name="connsiteY21" fmla="*/ 4845594 h 5506358"/>
              <a:gd name="connsiteX22" fmla="*/ 0 w 2750280"/>
              <a:gd name="connsiteY22" fmla="*/ 4405085 h 5506358"/>
              <a:gd name="connsiteX23" fmla="*/ 0 w 2750280"/>
              <a:gd name="connsiteY23" fmla="*/ 3964577 h 5506358"/>
              <a:gd name="connsiteX24" fmla="*/ 0 w 2750280"/>
              <a:gd name="connsiteY24" fmla="*/ 3303815 h 5506358"/>
              <a:gd name="connsiteX25" fmla="*/ 0 w 2750280"/>
              <a:gd name="connsiteY25" fmla="*/ 2863306 h 5506358"/>
              <a:gd name="connsiteX26" fmla="*/ 0 w 2750280"/>
              <a:gd name="connsiteY26" fmla="*/ 2257606 h 5506358"/>
              <a:gd name="connsiteX27" fmla="*/ 0 w 2750280"/>
              <a:gd name="connsiteY27" fmla="*/ 1817098 h 5506358"/>
              <a:gd name="connsiteX28" fmla="*/ 0 w 2750280"/>
              <a:gd name="connsiteY28" fmla="*/ 1321525 h 5506358"/>
              <a:gd name="connsiteX29" fmla="*/ 0 w 2750280"/>
              <a:gd name="connsiteY29" fmla="*/ 825953 h 5506358"/>
              <a:gd name="connsiteX30" fmla="*/ 0 w 2750280"/>
              <a:gd name="connsiteY30" fmla="*/ 0 h 5506358"/>
              <a:gd name="connsiteX0" fmla="*/ 0 w 2750280"/>
              <a:gd name="connsiteY0" fmla="*/ 0 h 5506358"/>
              <a:gd name="connsiteX1" fmla="*/ 577558 w 2750280"/>
              <a:gd name="connsiteY1" fmla="*/ 0 h 5506358"/>
              <a:gd name="connsiteX2" fmla="*/ 1072608 w 2750280"/>
              <a:gd name="connsiteY2" fmla="*/ 0 h 5506358"/>
              <a:gd name="connsiteX3" fmla="*/ 1650168 w 2750280"/>
              <a:gd name="connsiteY3" fmla="*/ 0 h 5506358"/>
              <a:gd name="connsiteX4" fmla="*/ 2145218 w 2750280"/>
              <a:gd name="connsiteY4" fmla="*/ 0 h 5506358"/>
              <a:gd name="connsiteX5" fmla="*/ 2750280 w 2750280"/>
              <a:gd name="connsiteY5" fmla="*/ 0 h 5506358"/>
              <a:gd name="connsiteX6" fmla="*/ 2750280 w 2750280"/>
              <a:gd name="connsiteY6" fmla="*/ 440508 h 5506358"/>
              <a:gd name="connsiteX7" fmla="*/ 2750280 w 2750280"/>
              <a:gd name="connsiteY7" fmla="*/ 1101272 h 5506358"/>
              <a:gd name="connsiteX8" fmla="*/ 2750280 w 2750280"/>
              <a:gd name="connsiteY8" fmla="*/ 1762034 h 5506358"/>
              <a:gd name="connsiteX9" fmla="*/ 2750280 w 2750280"/>
              <a:gd name="connsiteY9" fmla="*/ 2312670 h 5506358"/>
              <a:gd name="connsiteX10" fmla="*/ 2750280 w 2750280"/>
              <a:gd name="connsiteY10" fmla="*/ 2918370 h 5506358"/>
              <a:gd name="connsiteX11" fmla="*/ 2750280 w 2750280"/>
              <a:gd name="connsiteY11" fmla="*/ 3303815 h 5506358"/>
              <a:gd name="connsiteX12" fmla="*/ 2750280 w 2750280"/>
              <a:gd name="connsiteY12" fmla="*/ 3909513 h 5506358"/>
              <a:gd name="connsiteX13" fmla="*/ 2750280 w 2750280"/>
              <a:gd name="connsiteY13" fmla="*/ 4294959 h 5506358"/>
              <a:gd name="connsiteX14" fmla="*/ 2750280 w 2750280"/>
              <a:gd name="connsiteY14" fmla="*/ 4955721 h 5506358"/>
              <a:gd name="connsiteX15" fmla="*/ 2750280 w 2750280"/>
              <a:gd name="connsiteY15" fmla="*/ 5506358 h 5506358"/>
              <a:gd name="connsiteX16" fmla="*/ 2255229 w 2750280"/>
              <a:gd name="connsiteY16" fmla="*/ 5506358 h 5506358"/>
              <a:gd name="connsiteX17" fmla="*/ 1650168 w 2750280"/>
              <a:gd name="connsiteY17" fmla="*/ 5506358 h 5506358"/>
              <a:gd name="connsiteX18" fmla="*/ 1155117 w 2750280"/>
              <a:gd name="connsiteY18" fmla="*/ 5506358 h 5506358"/>
              <a:gd name="connsiteX19" fmla="*/ 660066 w 2750280"/>
              <a:gd name="connsiteY19" fmla="*/ 5506358 h 5506358"/>
              <a:gd name="connsiteX20" fmla="*/ 0 w 2750280"/>
              <a:gd name="connsiteY20" fmla="*/ 5506358 h 5506358"/>
              <a:gd name="connsiteX21" fmla="*/ 0 w 2750280"/>
              <a:gd name="connsiteY21" fmla="*/ 5065849 h 5506358"/>
              <a:gd name="connsiteX22" fmla="*/ 0 w 2750280"/>
              <a:gd name="connsiteY22" fmla="*/ 4405085 h 5506358"/>
              <a:gd name="connsiteX23" fmla="*/ 0 w 2750280"/>
              <a:gd name="connsiteY23" fmla="*/ 3799387 h 5506358"/>
              <a:gd name="connsiteX24" fmla="*/ 0 w 2750280"/>
              <a:gd name="connsiteY24" fmla="*/ 3413942 h 5506358"/>
              <a:gd name="connsiteX25" fmla="*/ 0 w 2750280"/>
              <a:gd name="connsiteY25" fmla="*/ 3028496 h 5506358"/>
              <a:gd name="connsiteX26" fmla="*/ 0 w 2750280"/>
              <a:gd name="connsiteY26" fmla="*/ 2367734 h 5506358"/>
              <a:gd name="connsiteX27" fmla="*/ 0 w 2750280"/>
              <a:gd name="connsiteY27" fmla="*/ 1817098 h 5506358"/>
              <a:gd name="connsiteX28" fmla="*/ 0 w 2750280"/>
              <a:gd name="connsiteY28" fmla="*/ 1321525 h 5506358"/>
              <a:gd name="connsiteX29" fmla="*/ 0 w 2750280"/>
              <a:gd name="connsiteY29" fmla="*/ 770889 h 5506358"/>
              <a:gd name="connsiteX30" fmla="*/ 0 w 2750280"/>
              <a:gd name="connsiteY30" fmla="*/ 0 h 55063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750280" h="5506358" fill="none" extrusionOk="0">
                <a:moveTo>
                  <a:pt x="0" y="0"/>
                </a:moveTo>
                <a:cubicBezTo>
                  <a:pt x="224322" y="-9403"/>
                  <a:pt x="365681" y="-2851"/>
                  <a:pt x="467547" y="0"/>
                </a:cubicBezTo>
                <a:cubicBezTo>
                  <a:pt x="540644" y="-34759"/>
                  <a:pt x="904947" y="65285"/>
                  <a:pt x="1072608" y="0"/>
                </a:cubicBezTo>
                <a:cubicBezTo>
                  <a:pt x="1267966" y="-97939"/>
                  <a:pt x="1422747" y="23970"/>
                  <a:pt x="1622665" y="0"/>
                </a:cubicBezTo>
                <a:cubicBezTo>
                  <a:pt x="1833390" y="-45265"/>
                  <a:pt x="1989100" y="23768"/>
                  <a:pt x="2172721" y="0"/>
                </a:cubicBezTo>
                <a:cubicBezTo>
                  <a:pt x="2337532" y="2120"/>
                  <a:pt x="2603038" y="30642"/>
                  <a:pt x="2750280" y="0"/>
                </a:cubicBezTo>
                <a:cubicBezTo>
                  <a:pt x="2777405" y="254344"/>
                  <a:pt x="2688905" y="277234"/>
                  <a:pt x="2750280" y="495572"/>
                </a:cubicBezTo>
                <a:cubicBezTo>
                  <a:pt x="2806555" y="718856"/>
                  <a:pt x="2752347" y="785181"/>
                  <a:pt x="2750280" y="881017"/>
                </a:cubicBezTo>
                <a:cubicBezTo>
                  <a:pt x="2726900" y="983017"/>
                  <a:pt x="2738989" y="1235279"/>
                  <a:pt x="2750280" y="1376589"/>
                </a:cubicBezTo>
                <a:cubicBezTo>
                  <a:pt x="2798996" y="1514830"/>
                  <a:pt x="2666393" y="1666967"/>
                  <a:pt x="2750280" y="1872161"/>
                </a:cubicBezTo>
                <a:cubicBezTo>
                  <a:pt x="2803409" y="2070081"/>
                  <a:pt x="2727412" y="2091922"/>
                  <a:pt x="2750280" y="2257606"/>
                </a:cubicBezTo>
                <a:cubicBezTo>
                  <a:pt x="2768112" y="2434691"/>
                  <a:pt x="2658060" y="2582231"/>
                  <a:pt x="2750280" y="2918370"/>
                </a:cubicBezTo>
                <a:cubicBezTo>
                  <a:pt x="2788394" y="3232335"/>
                  <a:pt x="2725615" y="3274922"/>
                  <a:pt x="2750280" y="3524068"/>
                </a:cubicBezTo>
                <a:cubicBezTo>
                  <a:pt x="2767900" y="3772071"/>
                  <a:pt x="2738764" y="3844168"/>
                  <a:pt x="2750280" y="4019641"/>
                </a:cubicBezTo>
                <a:cubicBezTo>
                  <a:pt x="2718701" y="4160072"/>
                  <a:pt x="2670974" y="4323109"/>
                  <a:pt x="2750280" y="4515213"/>
                </a:cubicBezTo>
                <a:cubicBezTo>
                  <a:pt x="2850658" y="4664127"/>
                  <a:pt x="2730472" y="5073562"/>
                  <a:pt x="2750280" y="5506358"/>
                </a:cubicBezTo>
                <a:cubicBezTo>
                  <a:pt x="2557320" y="5491647"/>
                  <a:pt x="2302674" y="5470231"/>
                  <a:pt x="2145218" y="5506358"/>
                </a:cubicBezTo>
                <a:cubicBezTo>
                  <a:pt x="1970071" y="5512783"/>
                  <a:pt x="1860524" y="5534075"/>
                  <a:pt x="1595162" y="5506358"/>
                </a:cubicBezTo>
                <a:cubicBezTo>
                  <a:pt x="1321152" y="5504521"/>
                  <a:pt x="1290183" y="5498963"/>
                  <a:pt x="1127614" y="5506358"/>
                </a:cubicBezTo>
                <a:cubicBezTo>
                  <a:pt x="972834" y="5528948"/>
                  <a:pt x="819470" y="5481099"/>
                  <a:pt x="660066" y="5506358"/>
                </a:cubicBezTo>
                <a:cubicBezTo>
                  <a:pt x="498422" y="5543112"/>
                  <a:pt x="166299" y="5502983"/>
                  <a:pt x="0" y="5506358"/>
                </a:cubicBezTo>
                <a:cubicBezTo>
                  <a:pt x="-46752" y="5325379"/>
                  <a:pt x="119324" y="5063043"/>
                  <a:pt x="0" y="4845594"/>
                </a:cubicBezTo>
                <a:cubicBezTo>
                  <a:pt x="-58359" y="4605692"/>
                  <a:pt x="10471" y="4549460"/>
                  <a:pt x="0" y="4405085"/>
                </a:cubicBezTo>
                <a:cubicBezTo>
                  <a:pt x="-3179" y="4278600"/>
                  <a:pt x="19716" y="4090670"/>
                  <a:pt x="0" y="3964577"/>
                </a:cubicBezTo>
                <a:cubicBezTo>
                  <a:pt x="-38691" y="3829970"/>
                  <a:pt x="83582" y="3635277"/>
                  <a:pt x="0" y="3303815"/>
                </a:cubicBezTo>
                <a:cubicBezTo>
                  <a:pt x="-33351" y="3015018"/>
                  <a:pt x="29670" y="3075300"/>
                  <a:pt x="0" y="2863306"/>
                </a:cubicBezTo>
                <a:cubicBezTo>
                  <a:pt x="-31598" y="2676572"/>
                  <a:pt x="23027" y="2523928"/>
                  <a:pt x="0" y="2257606"/>
                </a:cubicBezTo>
                <a:cubicBezTo>
                  <a:pt x="-22738" y="1983227"/>
                  <a:pt x="32848" y="1917388"/>
                  <a:pt x="0" y="1817098"/>
                </a:cubicBezTo>
                <a:cubicBezTo>
                  <a:pt x="-31442" y="1693691"/>
                  <a:pt x="34020" y="1500924"/>
                  <a:pt x="0" y="1321525"/>
                </a:cubicBezTo>
                <a:cubicBezTo>
                  <a:pt x="-32075" y="1121424"/>
                  <a:pt x="7170" y="968865"/>
                  <a:pt x="0" y="825953"/>
                </a:cubicBezTo>
                <a:cubicBezTo>
                  <a:pt x="-47366" y="716902"/>
                  <a:pt x="-8451" y="378193"/>
                  <a:pt x="0" y="0"/>
                </a:cubicBezTo>
                <a:close/>
              </a:path>
              <a:path w="2750280" h="5506358" stroke="0" extrusionOk="0">
                <a:moveTo>
                  <a:pt x="0" y="0"/>
                </a:moveTo>
                <a:cubicBezTo>
                  <a:pt x="197780" y="-33058"/>
                  <a:pt x="326686" y="-4339"/>
                  <a:pt x="577558" y="0"/>
                </a:cubicBezTo>
                <a:cubicBezTo>
                  <a:pt x="807003" y="-27302"/>
                  <a:pt x="865282" y="43120"/>
                  <a:pt x="1072608" y="0"/>
                </a:cubicBezTo>
                <a:cubicBezTo>
                  <a:pt x="1287513" y="-61116"/>
                  <a:pt x="1381726" y="31365"/>
                  <a:pt x="1650168" y="0"/>
                </a:cubicBezTo>
                <a:cubicBezTo>
                  <a:pt x="1932973" y="-68811"/>
                  <a:pt x="1946060" y="17713"/>
                  <a:pt x="2145218" y="0"/>
                </a:cubicBezTo>
                <a:cubicBezTo>
                  <a:pt x="2323856" y="19853"/>
                  <a:pt x="2535068" y="12989"/>
                  <a:pt x="2750280" y="0"/>
                </a:cubicBezTo>
                <a:cubicBezTo>
                  <a:pt x="2768052" y="113952"/>
                  <a:pt x="2716056" y="237371"/>
                  <a:pt x="2750280" y="440508"/>
                </a:cubicBezTo>
                <a:cubicBezTo>
                  <a:pt x="2727137" y="673786"/>
                  <a:pt x="2671725" y="884090"/>
                  <a:pt x="2750280" y="1101272"/>
                </a:cubicBezTo>
                <a:cubicBezTo>
                  <a:pt x="2847260" y="1341526"/>
                  <a:pt x="2721341" y="1555248"/>
                  <a:pt x="2750280" y="1762034"/>
                </a:cubicBezTo>
                <a:cubicBezTo>
                  <a:pt x="2750103" y="2011409"/>
                  <a:pt x="2709796" y="2130936"/>
                  <a:pt x="2750280" y="2312670"/>
                </a:cubicBezTo>
                <a:cubicBezTo>
                  <a:pt x="2797996" y="2478874"/>
                  <a:pt x="2732821" y="2749807"/>
                  <a:pt x="2750280" y="2918370"/>
                </a:cubicBezTo>
                <a:cubicBezTo>
                  <a:pt x="2813626" y="3095732"/>
                  <a:pt x="2724872" y="3121090"/>
                  <a:pt x="2750280" y="3303815"/>
                </a:cubicBezTo>
                <a:cubicBezTo>
                  <a:pt x="2737663" y="3475653"/>
                  <a:pt x="2691823" y="3732354"/>
                  <a:pt x="2750280" y="3909513"/>
                </a:cubicBezTo>
                <a:cubicBezTo>
                  <a:pt x="2765040" y="4056043"/>
                  <a:pt x="2701164" y="4159105"/>
                  <a:pt x="2750280" y="4294959"/>
                </a:cubicBezTo>
                <a:cubicBezTo>
                  <a:pt x="2746870" y="4494599"/>
                  <a:pt x="2709463" y="4658608"/>
                  <a:pt x="2750280" y="4955721"/>
                </a:cubicBezTo>
                <a:cubicBezTo>
                  <a:pt x="2782183" y="5231433"/>
                  <a:pt x="2711238" y="5410302"/>
                  <a:pt x="2750280" y="5506358"/>
                </a:cubicBezTo>
                <a:cubicBezTo>
                  <a:pt x="2643915" y="5511461"/>
                  <a:pt x="2433798" y="5471309"/>
                  <a:pt x="2255229" y="5506358"/>
                </a:cubicBezTo>
                <a:cubicBezTo>
                  <a:pt x="2075271" y="5484584"/>
                  <a:pt x="1877046" y="5428446"/>
                  <a:pt x="1650168" y="5506358"/>
                </a:cubicBezTo>
                <a:cubicBezTo>
                  <a:pt x="1425475" y="5604980"/>
                  <a:pt x="1379767" y="5482843"/>
                  <a:pt x="1155117" y="5506358"/>
                </a:cubicBezTo>
                <a:cubicBezTo>
                  <a:pt x="910388" y="5538856"/>
                  <a:pt x="898601" y="5449015"/>
                  <a:pt x="660066" y="5506358"/>
                </a:cubicBezTo>
                <a:cubicBezTo>
                  <a:pt x="371516" y="5559163"/>
                  <a:pt x="193626" y="5397815"/>
                  <a:pt x="0" y="5506358"/>
                </a:cubicBezTo>
                <a:cubicBezTo>
                  <a:pt x="-79611" y="5394349"/>
                  <a:pt x="18355" y="5213087"/>
                  <a:pt x="0" y="5065849"/>
                </a:cubicBezTo>
                <a:cubicBezTo>
                  <a:pt x="-8869" y="4925603"/>
                  <a:pt x="89863" y="4580327"/>
                  <a:pt x="0" y="4405085"/>
                </a:cubicBezTo>
                <a:cubicBezTo>
                  <a:pt x="-77599" y="4216899"/>
                  <a:pt x="20894" y="3978260"/>
                  <a:pt x="0" y="3799387"/>
                </a:cubicBezTo>
                <a:cubicBezTo>
                  <a:pt x="-46541" y="3630181"/>
                  <a:pt x="24150" y="3552495"/>
                  <a:pt x="0" y="3413942"/>
                </a:cubicBezTo>
                <a:cubicBezTo>
                  <a:pt x="-13232" y="3318927"/>
                  <a:pt x="-20397" y="3162220"/>
                  <a:pt x="0" y="3028496"/>
                </a:cubicBezTo>
                <a:cubicBezTo>
                  <a:pt x="-29184" y="2890926"/>
                  <a:pt x="95021" y="2515535"/>
                  <a:pt x="0" y="2367734"/>
                </a:cubicBezTo>
                <a:cubicBezTo>
                  <a:pt x="-38705" y="2215665"/>
                  <a:pt x="7282" y="2043567"/>
                  <a:pt x="0" y="1817098"/>
                </a:cubicBezTo>
                <a:cubicBezTo>
                  <a:pt x="-17204" y="1603500"/>
                  <a:pt x="60238" y="1438105"/>
                  <a:pt x="0" y="1321525"/>
                </a:cubicBezTo>
                <a:cubicBezTo>
                  <a:pt x="-24404" y="1210431"/>
                  <a:pt x="36256" y="959896"/>
                  <a:pt x="0" y="770889"/>
                </a:cubicBezTo>
                <a:cubicBezTo>
                  <a:pt x="-43621" y="562915"/>
                  <a:pt x="-2923" y="209592"/>
                  <a:pt x="0" y="0"/>
                </a:cubicBezTo>
                <a:close/>
              </a:path>
              <a:path w="2750280" h="5506358" fill="none" stroke="0" extrusionOk="0">
                <a:moveTo>
                  <a:pt x="0" y="0"/>
                </a:moveTo>
                <a:cubicBezTo>
                  <a:pt x="196695" y="-8487"/>
                  <a:pt x="344284" y="15968"/>
                  <a:pt x="467547" y="0"/>
                </a:cubicBezTo>
                <a:cubicBezTo>
                  <a:pt x="594384" y="-10761"/>
                  <a:pt x="868647" y="76846"/>
                  <a:pt x="1072608" y="0"/>
                </a:cubicBezTo>
                <a:cubicBezTo>
                  <a:pt x="1281909" y="-40348"/>
                  <a:pt x="1404063" y="39839"/>
                  <a:pt x="1622665" y="0"/>
                </a:cubicBezTo>
                <a:cubicBezTo>
                  <a:pt x="1835043" y="-51874"/>
                  <a:pt x="1999953" y="34093"/>
                  <a:pt x="2172721" y="0"/>
                </a:cubicBezTo>
                <a:cubicBezTo>
                  <a:pt x="2343789" y="11298"/>
                  <a:pt x="2610155" y="10211"/>
                  <a:pt x="2750280" y="0"/>
                </a:cubicBezTo>
                <a:cubicBezTo>
                  <a:pt x="2809798" y="226326"/>
                  <a:pt x="2704375" y="267304"/>
                  <a:pt x="2750280" y="495572"/>
                </a:cubicBezTo>
                <a:cubicBezTo>
                  <a:pt x="2801660" y="732980"/>
                  <a:pt x="2741366" y="796120"/>
                  <a:pt x="2750280" y="881017"/>
                </a:cubicBezTo>
                <a:cubicBezTo>
                  <a:pt x="2727926" y="966533"/>
                  <a:pt x="2661900" y="1195596"/>
                  <a:pt x="2750280" y="1376589"/>
                </a:cubicBezTo>
                <a:cubicBezTo>
                  <a:pt x="2811479" y="1582251"/>
                  <a:pt x="2721617" y="1645101"/>
                  <a:pt x="2750280" y="1872161"/>
                </a:cubicBezTo>
                <a:cubicBezTo>
                  <a:pt x="2797167" y="2067446"/>
                  <a:pt x="2733302" y="2085681"/>
                  <a:pt x="2750280" y="2257606"/>
                </a:cubicBezTo>
                <a:cubicBezTo>
                  <a:pt x="2752890" y="2410743"/>
                  <a:pt x="2677164" y="2590910"/>
                  <a:pt x="2750280" y="2918370"/>
                </a:cubicBezTo>
                <a:cubicBezTo>
                  <a:pt x="2813667" y="3231243"/>
                  <a:pt x="2731031" y="3283603"/>
                  <a:pt x="2750280" y="3524068"/>
                </a:cubicBezTo>
                <a:cubicBezTo>
                  <a:pt x="2769348" y="3768517"/>
                  <a:pt x="2762114" y="3850451"/>
                  <a:pt x="2750280" y="4019641"/>
                </a:cubicBezTo>
                <a:cubicBezTo>
                  <a:pt x="2737760" y="4135080"/>
                  <a:pt x="2676306" y="4334203"/>
                  <a:pt x="2750280" y="4515213"/>
                </a:cubicBezTo>
                <a:cubicBezTo>
                  <a:pt x="2786337" y="4672879"/>
                  <a:pt x="2642100" y="5110191"/>
                  <a:pt x="2750280" y="5506358"/>
                </a:cubicBezTo>
                <a:cubicBezTo>
                  <a:pt x="2577429" y="5510248"/>
                  <a:pt x="2295843" y="5499865"/>
                  <a:pt x="2145218" y="5506358"/>
                </a:cubicBezTo>
                <a:cubicBezTo>
                  <a:pt x="1971169" y="5543573"/>
                  <a:pt x="1827161" y="5483990"/>
                  <a:pt x="1595162" y="5506358"/>
                </a:cubicBezTo>
                <a:cubicBezTo>
                  <a:pt x="1335402" y="5515630"/>
                  <a:pt x="1282703" y="5488155"/>
                  <a:pt x="1127614" y="5506358"/>
                </a:cubicBezTo>
                <a:cubicBezTo>
                  <a:pt x="970559" y="5555897"/>
                  <a:pt x="802311" y="5488825"/>
                  <a:pt x="660066" y="5506358"/>
                </a:cubicBezTo>
                <a:cubicBezTo>
                  <a:pt x="546675" y="5507414"/>
                  <a:pt x="156471" y="5531822"/>
                  <a:pt x="0" y="5506358"/>
                </a:cubicBezTo>
                <a:cubicBezTo>
                  <a:pt x="-51091" y="5339673"/>
                  <a:pt x="61996" y="5087226"/>
                  <a:pt x="0" y="4845594"/>
                </a:cubicBezTo>
                <a:cubicBezTo>
                  <a:pt x="-72406" y="4596813"/>
                  <a:pt x="791" y="4551366"/>
                  <a:pt x="0" y="4405085"/>
                </a:cubicBezTo>
                <a:cubicBezTo>
                  <a:pt x="-11600" y="4259770"/>
                  <a:pt x="9561" y="4123590"/>
                  <a:pt x="0" y="3964577"/>
                </a:cubicBezTo>
                <a:cubicBezTo>
                  <a:pt x="-9960" y="3860518"/>
                  <a:pt x="53480" y="3594347"/>
                  <a:pt x="0" y="3303815"/>
                </a:cubicBezTo>
                <a:cubicBezTo>
                  <a:pt x="-56109" y="3021956"/>
                  <a:pt x="34020" y="3048636"/>
                  <a:pt x="0" y="2863306"/>
                </a:cubicBezTo>
                <a:cubicBezTo>
                  <a:pt x="-39794" y="2639276"/>
                  <a:pt x="-16795" y="2553188"/>
                  <a:pt x="0" y="2257606"/>
                </a:cubicBezTo>
                <a:cubicBezTo>
                  <a:pt x="-8712" y="1973681"/>
                  <a:pt x="17526" y="1919803"/>
                  <a:pt x="0" y="1817098"/>
                </a:cubicBezTo>
                <a:cubicBezTo>
                  <a:pt x="-74361" y="1701047"/>
                  <a:pt x="-25235" y="1508602"/>
                  <a:pt x="0" y="1321525"/>
                </a:cubicBezTo>
                <a:cubicBezTo>
                  <a:pt x="-17180" y="1105920"/>
                  <a:pt x="21214" y="1006678"/>
                  <a:pt x="0" y="825953"/>
                </a:cubicBezTo>
                <a:cubicBezTo>
                  <a:pt x="-11074" y="663933"/>
                  <a:pt x="55468" y="364666"/>
                  <a:pt x="0" y="0"/>
                </a:cubicBezTo>
                <a:close/>
              </a:path>
            </a:pathLst>
          </a:custGeom>
          <a:solidFill>
            <a:schemeClr val="bg2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60301775">
                  <a:custGeom>
                    <a:avLst/>
                    <a:gdLst>
                      <a:gd name="connsiteX0" fmla="*/ 0 w 2856201"/>
                      <a:gd name="connsiteY0" fmla="*/ 0 h 5504688"/>
                      <a:gd name="connsiteX1" fmla="*/ 485554 w 2856201"/>
                      <a:gd name="connsiteY1" fmla="*/ 0 h 5504688"/>
                      <a:gd name="connsiteX2" fmla="*/ 1113918 w 2856201"/>
                      <a:gd name="connsiteY2" fmla="*/ 0 h 5504688"/>
                      <a:gd name="connsiteX3" fmla="*/ 1685159 w 2856201"/>
                      <a:gd name="connsiteY3" fmla="*/ 0 h 5504688"/>
                      <a:gd name="connsiteX4" fmla="*/ 2256399 w 2856201"/>
                      <a:gd name="connsiteY4" fmla="*/ 0 h 5504688"/>
                      <a:gd name="connsiteX5" fmla="*/ 2856201 w 2856201"/>
                      <a:gd name="connsiteY5" fmla="*/ 0 h 5504688"/>
                      <a:gd name="connsiteX6" fmla="*/ 2856201 w 2856201"/>
                      <a:gd name="connsiteY6" fmla="*/ 495422 h 5504688"/>
                      <a:gd name="connsiteX7" fmla="*/ 2856201 w 2856201"/>
                      <a:gd name="connsiteY7" fmla="*/ 880750 h 5504688"/>
                      <a:gd name="connsiteX8" fmla="*/ 2856201 w 2856201"/>
                      <a:gd name="connsiteY8" fmla="*/ 1376172 h 5504688"/>
                      <a:gd name="connsiteX9" fmla="*/ 2856201 w 2856201"/>
                      <a:gd name="connsiteY9" fmla="*/ 1871594 h 5504688"/>
                      <a:gd name="connsiteX10" fmla="*/ 2856201 w 2856201"/>
                      <a:gd name="connsiteY10" fmla="*/ 2256922 h 5504688"/>
                      <a:gd name="connsiteX11" fmla="*/ 2856201 w 2856201"/>
                      <a:gd name="connsiteY11" fmla="*/ 2917485 h 5504688"/>
                      <a:gd name="connsiteX12" fmla="*/ 2856201 w 2856201"/>
                      <a:gd name="connsiteY12" fmla="*/ 3523000 h 5504688"/>
                      <a:gd name="connsiteX13" fmla="*/ 2856201 w 2856201"/>
                      <a:gd name="connsiteY13" fmla="*/ 4018422 h 5504688"/>
                      <a:gd name="connsiteX14" fmla="*/ 2856201 w 2856201"/>
                      <a:gd name="connsiteY14" fmla="*/ 4513844 h 5504688"/>
                      <a:gd name="connsiteX15" fmla="*/ 2856201 w 2856201"/>
                      <a:gd name="connsiteY15" fmla="*/ 5504688 h 5504688"/>
                      <a:gd name="connsiteX16" fmla="*/ 2227837 w 2856201"/>
                      <a:gd name="connsiteY16" fmla="*/ 5504688 h 5504688"/>
                      <a:gd name="connsiteX17" fmla="*/ 1656597 w 2856201"/>
                      <a:gd name="connsiteY17" fmla="*/ 5504688 h 5504688"/>
                      <a:gd name="connsiteX18" fmla="*/ 1171042 w 2856201"/>
                      <a:gd name="connsiteY18" fmla="*/ 5504688 h 5504688"/>
                      <a:gd name="connsiteX19" fmla="*/ 685488 w 2856201"/>
                      <a:gd name="connsiteY19" fmla="*/ 5504688 h 5504688"/>
                      <a:gd name="connsiteX20" fmla="*/ 0 w 2856201"/>
                      <a:gd name="connsiteY20" fmla="*/ 5504688 h 5504688"/>
                      <a:gd name="connsiteX21" fmla="*/ 0 w 2856201"/>
                      <a:gd name="connsiteY21" fmla="*/ 4844125 h 5504688"/>
                      <a:gd name="connsiteX22" fmla="*/ 0 w 2856201"/>
                      <a:gd name="connsiteY22" fmla="*/ 4403750 h 5504688"/>
                      <a:gd name="connsiteX23" fmla="*/ 0 w 2856201"/>
                      <a:gd name="connsiteY23" fmla="*/ 3963375 h 5504688"/>
                      <a:gd name="connsiteX24" fmla="*/ 0 w 2856201"/>
                      <a:gd name="connsiteY24" fmla="*/ 3302813 h 5504688"/>
                      <a:gd name="connsiteX25" fmla="*/ 0 w 2856201"/>
                      <a:gd name="connsiteY25" fmla="*/ 2862438 h 5504688"/>
                      <a:gd name="connsiteX26" fmla="*/ 0 w 2856201"/>
                      <a:gd name="connsiteY26" fmla="*/ 2256922 h 5504688"/>
                      <a:gd name="connsiteX27" fmla="*/ 0 w 2856201"/>
                      <a:gd name="connsiteY27" fmla="*/ 1816547 h 5504688"/>
                      <a:gd name="connsiteX28" fmla="*/ 0 w 2856201"/>
                      <a:gd name="connsiteY28" fmla="*/ 1321125 h 5504688"/>
                      <a:gd name="connsiteX29" fmla="*/ 0 w 2856201"/>
                      <a:gd name="connsiteY29" fmla="*/ 825703 h 5504688"/>
                      <a:gd name="connsiteX30" fmla="*/ 0 w 2856201"/>
                      <a:gd name="connsiteY30" fmla="*/ 0 h 55046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</a:cxnLst>
                    <a:rect l="l" t="t" r="r" b="b"/>
                    <a:pathLst>
                      <a:path w="2856201" h="5504688" fill="none" extrusionOk="0">
                        <a:moveTo>
                          <a:pt x="0" y="0"/>
                        </a:moveTo>
                        <a:cubicBezTo>
                          <a:pt x="214410" y="-37959"/>
                          <a:pt x="361356" y="15797"/>
                          <a:pt x="485554" y="0"/>
                        </a:cubicBezTo>
                        <a:cubicBezTo>
                          <a:pt x="609752" y="-15797"/>
                          <a:pt x="931765" y="72143"/>
                          <a:pt x="1113918" y="0"/>
                        </a:cubicBezTo>
                        <a:cubicBezTo>
                          <a:pt x="1296071" y="-72143"/>
                          <a:pt x="1481428" y="26751"/>
                          <a:pt x="1685159" y="0"/>
                        </a:cubicBezTo>
                        <a:cubicBezTo>
                          <a:pt x="1888890" y="-26751"/>
                          <a:pt x="2074949" y="28364"/>
                          <a:pt x="2256399" y="0"/>
                        </a:cubicBezTo>
                        <a:cubicBezTo>
                          <a:pt x="2437849" y="-28364"/>
                          <a:pt x="2710967" y="22953"/>
                          <a:pt x="2856201" y="0"/>
                        </a:cubicBezTo>
                        <a:cubicBezTo>
                          <a:pt x="2902730" y="246580"/>
                          <a:pt x="2800189" y="273486"/>
                          <a:pt x="2856201" y="495422"/>
                        </a:cubicBezTo>
                        <a:cubicBezTo>
                          <a:pt x="2912213" y="717358"/>
                          <a:pt x="2848550" y="789658"/>
                          <a:pt x="2856201" y="880750"/>
                        </a:cubicBezTo>
                        <a:cubicBezTo>
                          <a:pt x="2863852" y="971842"/>
                          <a:pt x="2797587" y="1216990"/>
                          <a:pt x="2856201" y="1376172"/>
                        </a:cubicBezTo>
                        <a:cubicBezTo>
                          <a:pt x="2914815" y="1535354"/>
                          <a:pt x="2806666" y="1666710"/>
                          <a:pt x="2856201" y="1871594"/>
                        </a:cubicBezTo>
                        <a:cubicBezTo>
                          <a:pt x="2905736" y="2076478"/>
                          <a:pt x="2834194" y="2091891"/>
                          <a:pt x="2856201" y="2256922"/>
                        </a:cubicBezTo>
                        <a:cubicBezTo>
                          <a:pt x="2878208" y="2421953"/>
                          <a:pt x="2793651" y="2597452"/>
                          <a:pt x="2856201" y="2917485"/>
                        </a:cubicBezTo>
                        <a:cubicBezTo>
                          <a:pt x="2918751" y="3237518"/>
                          <a:pt x="2834235" y="3265115"/>
                          <a:pt x="2856201" y="3523000"/>
                        </a:cubicBezTo>
                        <a:cubicBezTo>
                          <a:pt x="2878167" y="3780885"/>
                          <a:pt x="2848512" y="3860157"/>
                          <a:pt x="2856201" y="4018422"/>
                        </a:cubicBezTo>
                        <a:cubicBezTo>
                          <a:pt x="2863890" y="4176687"/>
                          <a:pt x="2810904" y="4341632"/>
                          <a:pt x="2856201" y="4513844"/>
                        </a:cubicBezTo>
                        <a:cubicBezTo>
                          <a:pt x="2901498" y="4686056"/>
                          <a:pt x="2769297" y="5124592"/>
                          <a:pt x="2856201" y="5504688"/>
                        </a:cubicBezTo>
                        <a:cubicBezTo>
                          <a:pt x="2654017" y="5527316"/>
                          <a:pt x="2386377" y="5490283"/>
                          <a:pt x="2227837" y="5504688"/>
                        </a:cubicBezTo>
                        <a:cubicBezTo>
                          <a:pt x="2069297" y="5519093"/>
                          <a:pt x="1925441" y="5496628"/>
                          <a:pt x="1656597" y="5504688"/>
                        </a:cubicBezTo>
                        <a:cubicBezTo>
                          <a:pt x="1387753" y="5512748"/>
                          <a:pt x="1329056" y="5486696"/>
                          <a:pt x="1171042" y="5504688"/>
                        </a:cubicBezTo>
                        <a:cubicBezTo>
                          <a:pt x="1013028" y="5522680"/>
                          <a:pt x="841913" y="5494565"/>
                          <a:pt x="685488" y="5504688"/>
                        </a:cubicBezTo>
                        <a:cubicBezTo>
                          <a:pt x="529063" y="5514811"/>
                          <a:pt x="181384" y="5503094"/>
                          <a:pt x="0" y="5504688"/>
                        </a:cubicBezTo>
                        <a:cubicBezTo>
                          <a:pt x="-58063" y="5297094"/>
                          <a:pt x="58677" y="5084690"/>
                          <a:pt x="0" y="4844125"/>
                        </a:cubicBezTo>
                        <a:cubicBezTo>
                          <a:pt x="-58677" y="4603560"/>
                          <a:pt x="8482" y="4546615"/>
                          <a:pt x="0" y="4403750"/>
                        </a:cubicBezTo>
                        <a:cubicBezTo>
                          <a:pt x="-8482" y="4260886"/>
                          <a:pt x="28770" y="4115893"/>
                          <a:pt x="0" y="3963375"/>
                        </a:cubicBezTo>
                        <a:cubicBezTo>
                          <a:pt x="-28770" y="3810857"/>
                          <a:pt x="60915" y="3590374"/>
                          <a:pt x="0" y="3302813"/>
                        </a:cubicBezTo>
                        <a:cubicBezTo>
                          <a:pt x="-60915" y="3015252"/>
                          <a:pt x="38497" y="3056380"/>
                          <a:pt x="0" y="2862438"/>
                        </a:cubicBezTo>
                        <a:cubicBezTo>
                          <a:pt x="-38497" y="2668496"/>
                          <a:pt x="2067" y="2535584"/>
                          <a:pt x="0" y="2256922"/>
                        </a:cubicBezTo>
                        <a:cubicBezTo>
                          <a:pt x="-2067" y="1978260"/>
                          <a:pt x="30358" y="1908470"/>
                          <a:pt x="0" y="1816547"/>
                        </a:cubicBezTo>
                        <a:cubicBezTo>
                          <a:pt x="-30358" y="1724625"/>
                          <a:pt x="27077" y="1517583"/>
                          <a:pt x="0" y="1321125"/>
                        </a:cubicBezTo>
                        <a:cubicBezTo>
                          <a:pt x="-27077" y="1124667"/>
                          <a:pt x="10501" y="978357"/>
                          <a:pt x="0" y="825703"/>
                        </a:cubicBezTo>
                        <a:cubicBezTo>
                          <a:pt x="-10501" y="673049"/>
                          <a:pt x="64532" y="361098"/>
                          <a:pt x="0" y="0"/>
                        </a:cubicBezTo>
                        <a:close/>
                      </a:path>
                      <a:path w="2856201" h="5504688" stroke="0" extrusionOk="0">
                        <a:moveTo>
                          <a:pt x="0" y="0"/>
                        </a:moveTo>
                        <a:cubicBezTo>
                          <a:pt x="199731" y="-45038"/>
                          <a:pt x="358166" y="10483"/>
                          <a:pt x="599802" y="0"/>
                        </a:cubicBezTo>
                        <a:cubicBezTo>
                          <a:pt x="841438" y="-10483"/>
                          <a:pt x="892429" y="40706"/>
                          <a:pt x="1113918" y="0"/>
                        </a:cubicBezTo>
                        <a:cubicBezTo>
                          <a:pt x="1335407" y="-40706"/>
                          <a:pt x="1420533" y="58813"/>
                          <a:pt x="1713721" y="0"/>
                        </a:cubicBezTo>
                        <a:cubicBezTo>
                          <a:pt x="2006909" y="-58813"/>
                          <a:pt x="2021731" y="7784"/>
                          <a:pt x="2227837" y="0"/>
                        </a:cubicBezTo>
                        <a:cubicBezTo>
                          <a:pt x="2433943" y="-7784"/>
                          <a:pt x="2672601" y="959"/>
                          <a:pt x="2856201" y="0"/>
                        </a:cubicBezTo>
                        <a:cubicBezTo>
                          <a:pt x="2884562" y="123766"/>
                          <a:pt x="2820106" y="243129"/>
                          <a:pt x="2856201" y="440375"/>
                        </a:cubicBezTo>
                        <a:cubicBezTo>
                          <a:pt x="2892296" y="637621"/>
                          <a:pt x="2783704" y="856448"/>
                          <a:pt x="2856201" y="1100938"/>
                        </a:cubicBezTo>
                        <a:cubicBezTo>
                          <a:pt x="2928698" y="1345428"/>
                          <a:pt x="2840539" y="1542170"/>
                          <a:pt x="2856201" y="1761500"/>
                        </a:cubicBezTo>
                        <a:cubicBezTo>
                          <a:pt x="2871863" y="1980830"/>
                          <a:pt x="2839670" y="2111349"/>
                          <a:pt x="2856201" y="2311969"/>
                        </a:cubicBezTo>
                        <a:cubicBezTo>
                          <a:pt x="2872732" y="2512589"/>
                          <a:pt x="2793032" y="2731128"/>
                          <a:pt x="2856201" y="2917485"/>
                        </a:cubicBezTo>
                        <a:cubicBezTo>
                          <a:pt x="2919370" y="3103842"/>
                          <a:pt x="2822162" y="3126079"/>
                          <a:pt x="2856201" y="3302813"/>
                        </a:cubicBezTo>
                        <a:cubicBezTo>
                          <a:pt x="2890240" y="3479547"/>
                          <a:pt x="2812281" y="3761348"/>
                          <a:pt x="2856201" y="3908328"/>
                        </a:cubicBezTo>
                        <a:cubicBezTo>
                          <a:pt x="2900121" y="4055309"/>
                          <a:pt x="2817658" y="4151649"/>
                          <a:pt x="2856201" y="4293657"/>
                        </a:cubicBezTo>
                        <a:cubicBezTo>
                          <a:pt x="2894744" y="4435665"/>
                          <a:pt x="2818089" y="4660281"/>
                          <a:pt x="2856201" y="4954219"/>
                        </a:cubicBezTo>
                        <a:cubicBezTo>
                          <a:pt x="2894313" y="5248157"/>
                          <a:pt x="2831288" y="5372395"/>
                          <a:pt x="2856201" y="5504688"/>
                        </a:cubicBezTo>
                        <a:cubicBezTo>
                          <a:pt x="2733106" y="5539178"/>
                          <a:pt x="2545747" y="5483586"/>
                          <a:pt x="2342085" y="5504688"/>
                        </a:cubicBezTo>
                        <a:cubicBezTo>
                          <a:pt x="2138423" y="5525790"/>
                          <a:pt x="1947062" y="5437743"/>
                          <a:pt x="1713721" y="5504688"/>
                        </a:cubicBezTo>
                        <a:cubicBezTo>
                          <a:pt x="1480380" y="5571633"/>
                          <a:pt x="1431957" y="5458609"/>
                          <a:pt x="1199604" y="5504688"/>
                        </a:cubicBezTo>
                        <a:cubicBezTo>
                          <a:pt x="967251" y="5550767"/>
                          <a:pt x="937368" y="5455370"/>
                          <a:pt x="685488" y="5504688"/>
                        </a:cubicBezTo>
                        <a:cubicBezTo>
                          <a:pt x="433608" y="5554006"/>
                          <a:pt x="175490" y="5443498"/>
                          <a:pt x="0" y="5504688"/>
                        </a:cubicBezTo>
                        <a:cubicBezTo>
                          <a:pt x="-52614" y="5407682"/>
                          <a:pt x="47156" y="5213892"/>
                          <a:pt x="0" y="5064313"/>
                        </a:cubicBezTo>
                        <a:cubicBezTo>
                          <a:pt x="-47156" y="4914734"/>
                          <a:pt x="40312" y="4579049"/>
                          <a:pt x="0" y="4403750"/>
                        </a:cubicBezTo>
                        <a:cubicBezTo>
                          <a:pt x="-40312" y="4228451"/>
                          <a:pt x="53706" y="3963806"/>
                          <a:pt x="0" y="3798235"/>
                        </a:cubicBezTo>
                        <a:cubicBezTo>
                          <a:pt x="-53706" y="3632665"/>
                          <a:pt x="14751" y="3543340"/>
                          <a:pt x="0" y="3412907"/>
                        </a:cubicBezTo>
                        <a:cubicBezTo>
                          <a:pt x="-14751" y="3282474"/>
                          <a:pt x="1596" y="3158297"/>
                          <a:pt x="0" y="3027578"/>
                        </a:cubicBezTo>
                        <a:cubicBezTo>
                          <a:pt x="-1596" y="2896859"/>
                          <a:pt x="51519" y="2538869"/>
                          <a:pt x="0" y="2367016"/>
                        </a:cubicBezTo>
                        <a:cubicBezTo>
                          <a:pt x="-51519" y="2195163"/>
                          <a:pt x="30393" y="2057791"/>
                          <a:pt x="0" y="1816547"/>
                        </a:cubicBezTo>
                        <a:cubicBezTo>
                          <a:pt x="-30393" y="1575303"/>
                          <a:pt x="33803" y="1437911"/>
                          <a:pt x="0" y="1321125"/>
                        </a:cubicBezTo>
                        <a:cubicBezTo>
                          <a:pt x="-33803" y="1204339"/>
                          <a:pt x="15801" y="994577"/>
                          <a:pt x="0" y="770656"/>
                        </a:cubicBezTo>
                        <a:cubicBezTo>
                          <a:pt x="-15801" y="546735"/>
                          <a:pt x="60642" y="246268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Scribble/>
                  </ask:type>
                </ask:lineSketchStyleProps>
              </a:ext>
            </a:extLst>
          </a:ln>
        </p:spPr>
        <p:txBody>
          <a:bodyPr>
            <a:normAutofit/>
          </a:bodyPr>
          <a:lstStyle/>
          <a:p>
            <a:r>
              <a:rPr lang="en-US" sz="3200" dirty="0"/>
              <a:t>LEGAL OBLIGATION TO KEEP STUDENT SAFE 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77D1452-F0B7-431E-9A24-D3F7103D85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479292" y="0"/>
            <a:ext cx="5664708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ounded Rectangle 20">
            <a:extLst>
              <a:ext uri="{FF2B5EF4-FFF2-40B4-BE49-F238E27FC236}">
                <a16:creationId xmlns:a16="http://schemas.microsoft.com/office/drawing/2014/main" id="{A660F4F9-5DF5-4F15-BE6A-CD8648BB11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838700" y="559407"/>
            <a:ext cx="4945891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2252143-4039-4FB9-81AC-8AC9E9B19B5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0580304"/>
              </p:ext>
            </p:extLst>
          </p:nvPr>
        </p:nvGraphicFramePr>
        <p:xfrm>
          <a:off x="3963924" y="722376"/>
          <a:ext cx="4697730" cy="5413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36605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3125454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125" y="1153572"/>
            <a:ext cx="2400300" cy="44611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504 BASICS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V="1">
            <a:off x="5662801" y="2455479"/>
            <a:ext cx="3062575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5481" y="591344"/>
            <a:ext cx="5179868" cy="5585619"/>
          </a:xfrm>
          <a:custGeom>
            <a:avLst/>
            <a:gdLst>
              <a:gd name="connsiteX0" fmla="*/ 0 w 5179868"/>
              <a:gd name="connsiteY0" fmla="*/ 0 h 5585619"/>
              <a:gd name="connsiteX1" fmla="*/ 679138 w 5179868"/>
              <a:gd name="connsiteY1" fmla="*/ 0 h 5585619"/>
              <a:gd name="connsiteX2" fmla="*/ 1099283 w 5179868"/>
              <a:gd name="connsiteY2" fmla="*/ 0 h 5585619"/>
              <a:gd name="connsiteX3" fmla="*/ 1519428 w 5179868"/>
              <a:gd name="connsiteY3" fmla="*/ 0 h 5585619"/>
              <a:gd name="connsiteX4" fmla="*/ 1991371 w 5179868"/>
              <a:gd name="connsiteY4" fmla="*/ 0 h 5585619"/>
              <a:gd name="connsiteX5" fmla="*/ 2566912 w 5179868"/>
              <a:gd name="connsiteY5" fmla="*/ 0 h 5585619"/>
              <a:gd name="connsiteX6" fmla="*/ 3142453 w 5179868"/>
              <a:gd name="connsiteY6" fmla="*/ 0 h 5585619"/>
              <a:gd name="connsiteX7" fmla="*/ 3562598 w 5179868"/>
              <a:gd name="connsiteY7" fmla="*/ 0 h 5585619"/>
              <a:gd name="connsiteX8" fmla="*/ 4241736 w 5179868"/>
              <a:gd name="connsiteY8" fmla="*/ 0 h 5585619"/>
              <a:gd name="connsiteX9" fmla="*/ 4661881 w 5179868"/>
              <a:gd name="connsiteY9" fmla="*/ 0 h 5585619"/>
              <a:gd name="connsiteX10" fmla="*/ 5179868 w 5179868"/>
              <a:gd name="connsiteY10" fmla="*/ 0 h 5585619"/>
              <a:gd name="connsiteX11" fmla="*/ 5179868 w 5179868"/>
              <a:gd name="connsiteY11" fmla="*/ 614418 h 5585619"/>
              <a:gd name="connsiteX12" fmla="*/ 5179868 w 5179868"/>
              <a:gd name="connsiteY12" fmla="*/ 1117124 h 5585619"/>
              <a:gd name="connsiteX13" fmla="*/ 5179868 w 5179868"/>
              <a:gd name="connsiteY13" fmla="*/ 1619830 h 5585619"/>
              <a:gd name="connsiteX14" fmla="*/ 5179868 w 5179868"/>
              <a:gd name="connsiteY14" fmla="*/ 2122535 h 5585619"/>
              <a:gd name="connsiteX15" fmla="*/ 5179868 w 5179868"/>
              <a:gd name="connsiteY15" fmla="*/ 2681097 h 5585619"/>
              <a:gd name="connsiteX16" fmla="*/ 5179868 w 5179868"/>
              <a:gd name="connsiteY16" fmla="*/ 3183803 h 5585619"/>
              <a:gd name="connsiteX17" fmla="*/ 5179868 w 5179868"/>
              <a:gd name="connsiteY17" fmla="*/ 3630652 h 5585619"/>
              <a:gd name="connsiteX18" fmla="*/ 5179868 w 5179868"/>
              <a:gd name="connsiteY18" fmla="*/ 4021646 h 5585619"/>
              <a:gd name="connsiteX19" fmla="*/ 5179868 w 5179868"/>
              <a:gd name="connsiteY19" fmla="*/ 4524351 h 5585619"/>
              <a:gd name="connsiteX20" fmla="*/ 5179868 w 5179868"/>
              <a:gd name="connsiteY20" fmla="*/ 5027057 h 5585619"/>
              <a:gd name="connsiteX21" fmla="*/ 5179868 w 5179868"/>
              <a:gd name="connsiteY21" fmla="*/ 5585619 h 5585619"/>
              <a:gd name="connsiteX22" fmla="*/ 4604327 w 5179868"/>
              <a:gd name="connsiteY22" fmla="*/ 5585619 h 5585619"/>
              <a:gd name="connsiteX23" fmla="*/ 4028786 w 5179868"/>
              <a:gd name="connsiteY23" fmla="*/ 5585619 h 5585619"/>
              <a:gd name="connsiteX24" fmla="*/ 3453245 w 5179868"/>
              <a:gd name="connsiteY24" fmla="*/ 5585619 h 5585619"/>
              <a:gd name="connsiteX25" fmla="*/ 3033100 w 5179868"/>
              <a:gd name="connsiteY25" fmla="*/ 5585619 h 5585619"/>
              <a:gd name="connsiteX26" fmla="*/ 2457560 w 5179868"/>
              <a:gd name="connsiteY26" fmla="*/ 5585619 h 5585619"/>
              <a:gd name="connsiteX27" fmla="*/ 2037415 w 5179868"/>
              <a:gd name="connsiteY27" fmla="*/ 5585619 h 5585619"/>
              <a:gd name="connsiteX28" fmla="*/ 1513673 w 5179868"/>
              <a:gd name="connsiteY28" fmla="*/ 5585619 h 5585619"/>
              <a:gd name="connsiteX29" fmla="*/ 989930 w 5179868"/>
              <a:gd name="connsiteY29" fmla="*/ 5585619 h 5585619"/>
              <a:gd name="connsiteX30" fmla="*/ 0 w 5179868"/>
              <a:gd name="connsiteY30" fmla="*/ 5585619 h 5585619"/>
              <a:gd name="connsiteX31" fmla="*/ 0 w 5179868"/>
              <a:gd name="connsiteY31" fmla="*/ 5027057 h 5585619"/>
              <a:gd name="connsiteX32" fmla="*/ 0 w 5179868"/>
              <a:gd name="connsiteY32" fmla="*/ 4356783 h 5585619"/>
              <a:gd name="connsiteX33" fmla="*/ 0 w 5179868"/>
              <a:gd name="connsiteY33" fmla="*/ 3854077 h 5585619"/>
              <a:gd name="connsiteX34" fmla="*/ 0 w 5179868"/>
              <a:gd name="connsiteY34" fmla="*/ 3463084 h 5585619"/>
              <a:gd name="connsiteX35" fmla="*/ 0 w 5179868"/>
              <a:gd name="connsiteY35" fmla="*/ 2904522 h 5585619"/>
              <a:gd name="connsiteX36" fmla="*/ 0 w 5179868"/>
              <a:gd name="connsiteY36" fmla="*/ 2513529 h 5585619"/>
              <a:gd name="connsiteX37" fmla="*/ 0 w 5179868"/>
              <a:gd name="connsiteY37" fmla="*/ 2066679 h 5585619"/>
              <a:gd name="connsiteX38" fmla="*/ 0 w 5179868"/>
              <a:gd name="connsiteY38" fmla="*/ 1563973 h 5585619"/>
              <a:gd name="connsiteX39" fmla="*/ 0 w 5179868"/>
              <a:gd name="connsiteY39" fmla="*/ 1172980 h 5585619"/>
              <a:gd name="connsiteX40" fmla="*/ 0 w 5179868"/>
              <a:gd name="connsiteY40" fmla="*/ 558562 h 5585619"/>
              <a:gd name="connsiteX41" fmla="*/ 0 w 5179868"/>
              <a:gd name="connsiteY41" fmla="*/ 0 h 55856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5179868" h="5585619" fill="none" extrusionOk="0">
                <a:moveTo>
                  <a:pt x="0" y="0"/>
                </a:moveTo>
                <a:cubicBezTo>
                  <a:pt x="210265" y="-14345"/>
                  <a:pt x="353113" y="59866"/>
                  <a:pt x="679138" y="0"/>
                </a:cubicBezTo>
                <a:cubicBezTo>
                  <a:pt x="1005163" y="-59866"/>
                  <a:pt x="936262" y="7327"/>
                  <a:pt x="1099283" y="0"/>
                </a:cubicBezTo>
                <a:cubicBezTo>
                  <a:pt x="1262305" y="-7327"/>
                  <a:pt x="1379247" y="45936"/>
                  <a:pt x="1519428" y="0"/>
                </a:cubicBezTo>
                <a:cubicBezTo>
                  <a:pt x="1659610" y="-45936"/>
                  <a:pt x="1778400" y="37604"/>
                  <a:pt x="1991371" y="0"/>
                </a:cubicBezTo>
                <a:cubicBezTo>
                  <a:pt x="2204342" y="-37604"/>
                  <a:pt x="2415661" y="25265"/>
                  <a:pt x="2566912" y="0"/>
                </a:cubicBezTo>
                <a:cubicBezTo>
                  <a:pt x="2718163" y="-25265"/>
                  <a:pt x="2889825" y="32911"/>
                  <a:pt x="3142453" y="0"/>
                </a:cubicBezTo>
                <a:cubicBezTo>
                  <a:pt x="3395081" y="-32911"/>
                  <a:pt x="3377723" y="9516"/>
                  <a:pt x="3562598" y="0"/>
                </a:cubicBezTo>
                <a:cubicBezTo>
                  <a:pt x="3747473" y="-9516"/>
                  <a:pt x="4030556" y="11254"/>
                  <a:pt x="4241736" y="0"/>
                </a:cubicBezTo>
                <a:cubicBezTo>
                  <a:pt x="4452916" y="-11254"/>
                  <a:pt x="4557654" y="5061"/>
                  <a:pt x="4661881" y="0"/>
                </a:cubicBezTo>
                <a:cubicBezTo>
                  <a:pt x="4766109" y="-5061"/>
                  <a:pt x="4990125" y="17995"/>
                  <a:pt x="5179868" y="0"/>
                </a:cubicBezTo>
                <a:cubicBezTo>
                  <a:pt x="5228010" y="302332"/>
                  <a:pt x="5143057" y="463737"/>
                  <a:pt x="5179868" y="614418"/>
                </a:cubicBezTo>
                <a:cubicBezTo>
                  <a:pt x="5216679" y="765099"/>
                  <a:pt x="5161587" y="913035"/>
                  <a:pt x="5179868" y="1117124"/>
                </a:cubicBezTo>
                <a:cubicBezTo>
                  <a:pt x="5198149" y="1321213"/>
                  <a:pt x="5125045" y="1500031"/>
                  <a:pt x="5179868" y="1619830"/>
                </a:cubicBezTo>
                <a:cubicBezTo>
                  <a:pt x="5234691" y="1739629"/>
                  <a:pt x="5138721" y="2001365"/>
                  <a:pt x="5179868" y="2122535"/>
                </a:cubicBezTo>
                <a:cubicBezTo>
                  <a:pt x="5221015" y="2243706"/>
                  <a:pt x="5116474" y="2462890"/>
                  <a:pt x="5179868" y="2681097"/>
                </a:cubicBezTo>
                <a:cubicBezTo>
                  <a:pt x="5243262" y="2899304"/>
                  <a:pt x="5176219" y="2984318"/>
                  <a:pt x="5179868" y="3183803"/>
                </a:cubicBezTo>
                <a:cubicBezTo>
                  <a:pt x="5183517" y="3383288"/>
                  <a:pt x="5134819" y="3449172"/>
                  <a:pt x="5179868" y="3630652"/>
                </a:cubicBezTo>
                <a:cubicBezTo>
                  <a:pt x="5224917" y="3812132"/>
                  <a:pt x="5133664" y="3902930"/>
                  <a:pt x="5179868" y="4021646"/>
                </a:cubicBezTo>
                <a:cubicBezTo>
                  <a:pt x="5226072" y="4140362"/>
                  <a:pt x="5153329" y="4368135"/>
                  <a:pt x="5179868" y="4524351"/>
                </a:cubicBezTo>
                <a:cubicBezTo>
                  <a:pt x="5206407" y="4680568"/>
                  <a:pt x="5122281" y="4907233"/>
                  <a:pt x="5179868" y="5027057"/>
                </a:cubicBezTo>
                <a:cubicBezTo>
                  <a:pt x="5237455" y="5146881"/>
                  <a:pt x="5118388" y="5323294"/>
                  <a:pt x="5179868" y="5585619"/>
                </a:cubicBezTo>
                <a:cubicBezTo>
                  <a:pt x="4964573" y="5610322"/>
                  <a:pt x="4744034" y="5573066"/>
                  <a:pt x="4604327" y="5585619"/>
                </a:cubicBezTo>
                <a:cubicBezTo>
                  <a:pt x="4464620" y="5598172"/>
                  <a:pt x="4283307" y="5551417"/>
                  <a:pt x="4028786" y="5585619"/>
                </a:cubicBezTo>
                <a:cubicBezTo>
                  <a:pt x="3774265" y="5619821"/>
                  <a:pt x="3726786" y="5520752"/>
                  <a:pt x="3453245" y="5585619"/>
                </a:cubicBezTo>
                <a:cubicBezTo>
                  <a:pt x="3179704" y="5650486"/>
                  <a:pt x="3189394" y="5547210"/>
                  <a:pt x="3033100" y="5585619"/>
                </a:cubicBezTo>
                <a:cubicBezTo>
                  <a:pt x="2876806" y="5624028"/>
                  <a:pt x="2711642" y="5525302"/>
                  <a:pt x="2457560" y="5585619"/>
                </a:cubicBezTo>
                <a:cubicBezTo>
                  <a:pt x="2203478" y="5645936"/>
                  <a:pt x="2236267" y="5540655"/>
                  <a:pt x="2037415" y="5585619"/>
                </a:cubicBezTo>
                <a:cubicBezTo>
                  <a:pt x="1838564" y="5630583"/>
                  <a:pt x="1704438" y="5543064"/>
                  <a:pt x="1513673" y="5585619"/>
                </a:cubicBezTo>
                <a:cubicBezTo>
                  <a:pt x="1322908" y="5628174"/>
                  <a:pt x="1180244" y="5547328"/>
                  <a:pt x="989930" y="5585619"/>
                </a:cubicBezTo>
                <a:cubicBezTo>
                  <a:pt x="799616" y="5623910"/>
                  <a:pt x="450112" y="5574310"/>
                  <a:pt x="0" y="5585619"/>
                </a:cubicBezTo>
                <a:cubicBezTo>
                  <a:pt x="-5717" y="5465725"/>
                  <a:pt x="58312" y="5230352"/>
                  <a:pt x="0" y="5027057"/>
                </a:cubicBezTo>
                <a:cubicBezTo>
                  <a:pt x="-58312" y="4823762"/>
                  <a:pt x="46188" y="4508566"/>
                  <a:pt x="0" y="4356783"/>
                </a:cubicBezTo>
                <a:cubicBezTo>
                  <a:pt x="-46188" y="4205000"/>
                  <a:pt x="35390" y="3986563"/>
                  <a:pt x="0" y="3854077"/>
                </a:cubicBezTo>
                <a:cubicBezTo>
                  <a:pt x="-35390" y="3721591"/>
                  <a:pt x="7548" y="3655907"/>
                  <a:pt x="0" y="3463084"/>
                </a:cubicBezTo>
                <a:cubicBezTo>
                  <a:pt x="-7548" y="3270261"/>
                  <a:pt x="63745" y="3064660"/>
                  <a:pt x="0" y="2904522"/>
                </a:cubicBezTo>
                <a:cubicBezTo>
                  <a:pt x="-63745" y="2744384"/>
                  <a:pt x="46792" y="2682362"/>
                  <a:pt x="0" y="2513529"/>
                </a:cubicBezTo>
                <a:cubicBezTo>
                  <a:pt x="-46792" y="2344696"/>
                  <a:pt x="33422" y="2277103"/>
                  <a:pt x="0" y="2066679"/>
                </a:cubicBezTo>
                <a:cubicBezTo>
                  <a:pt x="-33422" y="1856255"/>
                  <a:pt x="53376" y="1717254"/>
                  <a:pt x="0" y="1563973"/>
                </a:cubicBezTo>
                <a:cubicBezTo>
                  <a:pt x="-53376" y="1410692"/>
                  <a:pt x="31334" y="1324309"/>
                  <a:pt x="0" y="1172980"/>
                </a:cubicBezTo>
                <a:cubicBezTo>
                  <a:pt x="-31334" y="1021651"/>
                  <a:pt x="54119" y="796021"/>
                  <a:pt x="0" y="558562"/>
                </a:cubicBezTo>
                <a:cubicBezTo>
                  <a:pt x="-54119" y="321103"/>
                  <a:pt x="36134" y="217816"/>
                  <a:pt x="0" y="0"/>
                </a:cubicBezTo>
                <a:close/>
              </a:path>
              <a:path w="5179868" h="5585619" stroke="0" extrusionOk="0">
                <a:moveTo>
                  <a:pt x="0" y="0"/>
                </a:moveTo>
                <a:cubicBezTo>
                  <a:pt x="169603" y="-31653"/>
                  <a:pt x="306680" y="42039"/>
                  <a:pt x="575541" y="0"/>
                </a:cubicBezTo>
                <a:cubicBezTo>
                  <a:pt x="844402" y="-42039"/>
                  <a:pt x="877409" y="61876"/>
                  <a:pt x="1099283" y="0"/>
                </a:cubicBezTo>
                <a:cubicBezTo>
                  <a:pt x="1321157" y="-61876"/>
                  <a:pt x="1631681" y="72571"/>
                  <a:pt x="1778421" y="0"/>
                </a:cubicBezTo>
                <a:cubicBezTo>
                  <a:pt x="1925161" y="-72571"/>
                  <a:pt x="2107252" y="6315"/>
                  <a:pt x="2405761" y="0"/>
                </a:cubicBezTo>
                <a:cubicBezTo>
                  <a:pt x="2704270" y="-6315"/>
                  <a:pt x="2727828" y="28765"/>
                  <a:pt x="2877704" y="0"/>
                </a:cubicBezTo>
                <a:cubicBezTo>
                  <a:pt x="3027580" y="-28765"/>
                  <a:pt x="3197283" y="45086"/>
                  <a:pt x="3297849" y="0"/>
                </a:cubicBezTo>
                <a:cubicBezTo>
                  <a:pt x="3398415" y="-45086"/>
                  <a:pt x="3622854" y="40326"/>
                  <a:pt x="3717994" y="0"/>
                </a:cubicBezTo>
                <a:cubicBezTo>
                  <a:pt x="3813134" y="-40326"/>
                  <a:pt x="4124095" y="3156"/>
                  <a:pt x="4345334" y="0"/>
                </a:cubicBezTo>
                <a:cubicBezTo>
                  <a:pt x="4566573" y="-3156"/>
                  <a:pt x="4857538" y="30806"/>
                  <a:pt x="5179868" y="0"/>
                </a:cubicBezTo>
                <a:cubicBezTo>
                  <a:pt x="5181551" y="219785"/>
                  <a:pt x="5153879" y="309339"/>
                  <a:pt x="5179868" y="446850"/>
                </a:cubicBezTo>
                <a:cubicBezTo>
                  <a:pt x="5205857" y="584361"/>
                  <a:pt x="5143218" y="822263"/>
                  <a:pt x="5179868" y="1117124"/>
                </a:cubicBezTo>
                <a:cubicBezTo>
                  <a:pt x="5216518" y="1411985"/>
                  <a:pt x="5144040" y="1413624"/>
                  <a:pt x="5179868" y="1563973"/>
                </a:cubicBezTo>
                <a:cubicBezTo>
                  <a:pt x="5215696" y="1714322"/>
                  <a:pt x="5165851" y="1995507"/>
                  <a:pt x="5179868" y="2178391"/>
                </a:cubicBezTo>
                <a:cubicBezTo>
                  <a:pt x="5193885" y="2361275"/>
                  <a:pt x="5135121" y="2582263"/>
                  <a:pt x="5179868" y="2792810"/>
                </a:cubicBezTo>
                <a:cubicBezTo>
                  <a:pt x="5224615" y="3003357"/>
                  <a:pt x="5155654" y="3097573"/>
                  <a:pt x="5179868" y="3183803"/>
                </a:cubicBezTo>
                <a:cubicBezTo>
                  <a:pt x="5204082" y="3270033"/>
                  <a:pt x="5127968" y="3577766"/>
                  <a:pt x="5179868" y="3854077"/>
                </a:cubicBezTo>
                <a:cubicBezTo>
                  <a:pt x="5231768" y="4130388"/>
                  <a:pt x="5139503" y="4155468"/>
                  <a:pt x="5179868" y="4412639"/>
                </a:cubicBezTo>
                <a:cubicBezTo>
                  <a:pt x="5220233" y="4669810"/>
                  <a:pt x="5142784" y="4789251"/>
                  <a:pt x="5179868" y="4971201"/>
                </a:cubicBezTo>
                <a:cubicBezTo>
                  <a:pt x="5216952" y="5153151"/>
                  <a:pt x="5110032" y="5309083"/>
                  <a:pt x="5179868" y="5585619"/>
                </a:cubicBezTo>
                <a:cubicBezTo>
                  <a:pt x="5009013" y="5595784"/>
                  <a:pt x="4936674" y="5583395"/>
                  <a:pt x="4707924" y="5585619"/>
                </a:cubicBezTo>
                <a:cubicBezTo>
                  <a:pt x="4479174" y="5587843"/>
                  <a:pt x="4330271" y="5571330"/>
                  <a:pt x="4080585" y="5585619"/>
                </a:cubicBezTo>
                <a:cubicBezTo>
                  <a:pt x="3830899" y="5599908"/>
                  <a:pt x="3657247" y="5574724"/>
                  <a:pt x="3401447" y="5585619"/>
                </a:cubicBezTo>
                <a:cubicBezTo>
                  <a:pt x="3145647" y="5596514"/>
                  <a:pt x="2865610" y="5556573"/>
                  <a:pt x="2722308" y="5585619"/>
                </a:cubicBezTo>
                <a:cubicBezTo>
                  <a:pt x="2579006" y="5614665"/>
                  <a:pt x="2459131" y="5569397"/>
                  <a:pt x="2250365" y="5585619"/>
                </a:cubicBezTo>
                <a:cubicBezTo>
                  <a:pt x="2041599" y="5601841"/>
                  <a:pt x="1865221" y="5529961"/>
                  <a:pt x="1726623" y="5585619"/>
                </a:cubicBezTo>
                <a:cubicBezTo>
                  <a:pt x="1588025" y="5641277"/>
                  <a:pt x="1327031" y="5520175"/>
                  <a:pt x="1099283" y="5585619"/>
                </a:cubicBezTo>
                <a:cubicBezTo>
                  <a:pt x="871535" y="5651063"/>
                  <a:pt x="805046" y="5567813"/>
                  <a:pt x="679138" y="5585619"/>
                </a:cubicBezTo>
                <a:cubicBezTo>
                  <a:pt x="553230" y="5603425"/>
                  <a:pt x="242654" y="5566932"/>
                  <a:pt x="0" y="5585619"/>
                </a:cubicBezTo>
                <a:cubicBezTo>
                  <a:pt x="-72593" y="5405509"/>
                  <a:pt x="64724" y="5133307"/>
                  <a:pt x="0" y="4915345"/>
                </a:cubicBezTo>
                <a:cubicBezTo>
                  <a:pt x="-64724" y="4697383"/>
                  <a:pt x="44943" y="4388328"/>
                  <a:pt x="0" y="4245070"/>
                </a:cubicBezTo>
                <a:cubicBezTo>
                  <a:pt x="-44943" y="4101813"/>
                  <a:pt x="40708" y="3904566"/>
                  <a:pt x="0" y="3686509"/>
                </a:cubicBezTo>
                <a:cubicBezTo>
                  <a:pt x="-40708" y="3468452"/>
                  <a:pt x="33613" y="3219062"/>
                  <a:pt x="0" y="3072090"/>
                </a:cubicBezTo>
                <a:cubicBezTo>
                  <a:pt x="-33613" y="2925118"/>
                  <a:pt x="36173" y="2765557"/>
                  <a:pt x="0" y="2625241"/>
                </a:cubicBezTo>
                <a:cubicBezTo>
                  <a:pt x="-36173" y="2484925"/>
                  <a:pt x="69470" y="2317528"/>
                  <a:pt x="0" y="2010823"/>
                </a:cubicBezTo>
                <a:cubicBezTo>
                  <a:pt x="-69470" y="1704118"/>
                  <a:pt x="35854" y="1664269"/>
                  <a:pt x="0" y="1508117"/>
                </a:cubicBezTo>
                <a:cubicBezTo>
                  <a:pt x="-35854" y="1351965"/>
                  <a:pt x="71599" y="983307"/>
                  <a:pt x="0" y="837843"/>
                </a:cubicBezTo>
                <a:cubicBezTo>
                  <a:pt x="-71599" y="692379"/>
                  <a:pt x="119" y="239671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909042533">
                  <ask:type>
                    <ask:lineSketchScribble/>
                  </ask:type>
                </ask:lineSketchStyleProps>
              </a:ext>
            </a:extLst>
          </a:ln>
        </p:spPr>
        <p:txBody>
          <a:bodyPr anchor="ctr">
            <a:normAutofit/>
          </a:bodyPr>
          <a:lstStyle/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2500" dirty="0"/>
              <a:t>Child-find (where are they?)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2500" dirty="0"/>
              <a:t>Evaluation (what does the data say?)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2500" dirty="0"/>
              <a:t>Eligibility Determination (are they in?)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2500" dirty="0"/>
              <a:t>Section 504 Plan (what accommodations)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2500" dirty="0"/>
              <a:t>Periodic Reevaluation (at least every 3 yrs.)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2500" dirty="0"/>
              <a:t>Procedural Safeguards (parent rights)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2500" dirty="0"/>
              <a:t>Records (how long kept and where?)</a:t>
            </a:r>
          </a:p>
        </p:txBody>
      </p:sp>
    </p:spTree>
    <p:extLst>
      <p:ext uri="{BB962C8B-B14F-4D97-AF65-F5344CB8AC3E}">
        <p14:creationId xmlns:p14="http://schemas.microsoft.com/office/powerpoint/2010/main" val="99847784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3125454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7098E06-CE69-487B-8E6D-0B7F58705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125" y="1153572"/>
            <a:ext cx="2400300" cy="44611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400" dirty="0">
                <a:solidFill>
                  <a:srgbClr val="FFFFFF"/>
                </a:solidFill>
              </a:rPr>
              <a:t>EQUAL OPPORTUNITY TO PARTICIPATE </a:t>
            </a:r>
            <a:br>
              <a:rPr lang="en-US" sz="2400" dirty="0">
                <a:solidFill>
                  <a:srgbClr val="FFFFFF"/>
                </a:solidFill>
              </a:rPr>
            </a:br>
            <a:r>
              <a:rPr lang="en-US" sz="2400" dirty="0">
                <a:solidFill>
                  <a:srgbClr val="FFFFFF"/>
                </a:solidFill>
              </a:rPr>
              <a:t>IN</a:t>
            </a:r>
            <a:br>
              <a:rPr lang="en-US" sz="2400" dirty="0">
                <a:solidFill>
                  <a:srgbClr val="FFFFFF"/>
                </a:solidFill>
              </a:rPr>
            </a:br>
            <a:r>
              <a:rPr lang="en-US" sz="2400" dirty="0">
                <a:solidFill>
                  <a:srgbClr val="FFFFFF"/>
                </a:solidFill>
              </a:rPr>
              <a:t>EXTRA-</a:t>
            </a:r>
            <a:br>
              <a:rPr lang="en-US" sz="2400" dirty="0">
                <a:solidFill>
                  <a:srgbClr val="FFFFFF"/>
                </a:solidFill>
              </a:rPr>
            </a:br>
            <a:r>
              <a:rPr lang="en-US" sz="2400" dirty="0">
                <a:solidFill>
                  <a:srgbClr val="FFFFFF"/>
                </a:solidFill>
              </a:rPr>
              <a:t>CURRICULAR </a:t>
            </a:r>
          </a:p>
        </p:txBody>
      </p:sp>
      <p:sp>
        <p:nvSpPr>
          <p:cNvPr id="27" name="Arc 26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V="1">
            <a:off x="5662801" y="2455479"/>
            <a:ext cx="3062575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9696D5-F7C4-4098-BD27-F52B80270E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5481" y="591345"/>
            <a:ext cx="4817919" cy="5199856"/>
          </a:xfrm>
          <a:custGeom>
            <a:avLst/>
            <a:gdLst>
              <a:gd name="connsiteX0" fmla="*/ 0 w 4817919"/>
              <a:gd name="connsiteY0" fmla="*/ 0 h 5199856"/>
              <a:gd name="connsiteX1" fmla="*/ 390787 w 4817919"/>
              <a:gd name="connsiteY1" fmla="*/ 0 h 5199856"/>
              <a:gd name="connsiteX2" fmla="*/ 781574 w 4817919"/>
              <a:gd name="connsiteY2" fmla="*/ 0 h 5199856"/>
              <a:gd name="connsiteX3" fmla="*/ 1172360 w 4817919"/>
              <a:gd name="connsiteY3" fmla="*/ 0 h 5199856"/>
              <a:gd name="connsiteX4" fmla="*/ 1755864 w 4817919"/>
              <a:gd name="connsiteY4" fmla="*/ 0 h 5199856"/>
              <a:gd name="connsiteX5" fmla="*/ 2339367 w 4817919"/>
              <a:gd name="connsiteY5" fmla="*/ 0 h 5199856"/>
              <a:gd name="connsiteX6" fmla="*/ 2778333 w 4817919"/>
              <a:gd name="connsiteY6" fmla="*/ 0 h 5199856"/>
              <a:gd name="connsiteX7" fmla="*/ 3410016 w 4817919"/>
              <a:gd name="connsiteY7" fmla="*/ 0 h 5199856"/>
              <a:gd name="connsiteX8" fmla="*/ 3800803 w 4817919"/>
              <a:gd name="connsiteY8" fmla="*/ 0 h 5199856"/>
              <a:gd name="connsiteX9" fmla="*/ 4239769 w 4817919"/>
              <a:gd name="connsiteY9" fmla="*/ 0 h 5199856"/>
              <a:gd name="connsiteX10" fmla="*/ 4817919 w 4817919"/>
              <a:gd name="connsiteY10" fmla="*/ 0 h 5199856"/>
              <a:gd name="connsiteX11" fmla="*/ 4817919 w 4817919"/>
              <a:gd name="connsiteY11" fmla="*/ 421766 h 5199856"/>
              <a:gd name="connsiteX12" fmla="*/ 4817919 w 4817919"/>
              <a:gd name="connsiteY12" fmla="*/ 895531 h 5199856"/>
              <a:gd name="connsiteX13" fmla="*/ 4817919 w 4817919"/>
              <a:gd name="connsiteY13" fmla="*/ 1369295 h 5199856"/>
              <a:gd name="connsiteX14" fmla="*/ 4817919 w 4817919"/>
              <a:gd name="connsiteY14" fmla="*/ 1947057 h 5199856"/>
              <a:gd name="connsiteX15" fmla="*/ 4817919 w 4817919"/>
              <a:gd name="connsiteY15" fmla="*/ 2576818 h 5199856"/>
              <a:gd name="connsiteX16" fmla="*/ 4817919 w 4817919"/>
              <a:gd name="connsiteY16" fmla="*/ 3102581 h 5199856"/>
              <a:gd name="connsiteX17" fmla="*/ 4817919 w 4817919"/>
              <a:gd name="connsiteY17" fmla="*/ 3524347 h 5199856"/>
              <a:gd name="connsiteX18" fmla="*/ 4817919 w 4817919"/>
              <a:gd name="connsiteY18" fmla="*/ 4050110 h 5199856"/>
              <a:gd name="connsiteX19" fmla="*/ 4817919 w 4817919"/>
              <a:gd name="connsiteY19" fmla="*/ 4679870 h 5199856"/>
              <a:gd name="connsiteX20" fmla="*/ 4817919 w 4817919"/>
              <a:gd name="connsiteY20" fmla="*/ 5199856 h 5199856"/>
              <a:gd name="connsiteX21" fmla="*/ 4234415 w 4817919"/>
              <a:gd name="connsiteY21" fmla="*/ 5199856 h 5199856"/>
              <a:gd name="connsiteX22" fmla="*/ 3602733 w 4817919"/>
              <a:gd name="connsiteY22" fmla="*/ 5199856 h 5199856"/>
              <a:gd name="connsiteX23" fmla="*/ 3019229 w 4817919"/>
              <a:gd name="connsiteY23" fmla="*/ 5199856 h 5199856"/>
              <a:gd name="connsiteX24" fmla="*/ 2483905 w 4817919"/>
              <a:gd name="connsiteY24" fmla="*/ 5199856 h 5199856"/>
              <a:gd name="connsiteX25" fmla="*/ 2093118 w 4817919"/>
              <a:gd name="connsiteY25" fmla="*/ 5199856 h 5199856"/>
              <a:gd name="connsiteX26" fmla="*/ 1654152 w 4817919"/>
              <a:gd name="connsiteY26" fmla="*/ 5199856 h 5199856"/>
              <a:gd name="connsiteX27" fmla="*/ 1070649 w 4817919"/>
              <a:gd name="connsiteY27" fmla="*/ 5199856 h 5199856"/>
              <a:gd name="connsiteX28" fmla="*/ 679862 w 4817919"/>
              <a:gd name="connsiteY28" fmla="*/ 5199856 h 5199856"/>
              <a:gd name="connsiteX29" fmla="*/ 0 w 4817919"/>
              <a:gd name="connsiteY29" fmla="*/ 5199856 h 5199856"/>
              <a:gd name="connsiteX30" fmla="*/ 0 w 4817919"/>
              <a:gd name="connsiteY30" fmla="*/ 4622094 h 5199856"/>
              <a:gd name="connsiteX31" fmla="*/ 0 w 4817919"/>
              <a:gd name="connsiteY31" fmla="*/ 4096331 h 5199856"/>
              <a:gd name="connsiteX32" fmla="*/ 0 w 4817919"/>
              <a:gd name="connsiteY32" fmla="*/ 3414572 h 5199856"/>
              <a:gd name="connsiteX33" fmla="*/ 0 w 4817919"/>
              <a:gd name="connsiteY33" fmla="*/ 2732813 h 5199856"/>
              <a:gd name="connsiteX34" fmla="*/ 0 w 4817919"/>
              <a:gd name="connsiteY34" fmla="*/ 2155051 h 5199856"/>
              <a:gd name="connsiteX35" fmla="*/ 0 w 4817919"/>
              <a:gd name="connsiteY35" fmla="*/ 1681287 h 5199856"/>
              <a:gd name="connsiteX36" fmla="*/ 0 w 4817919"/>
              <a:gd name="connsiteY36" fmla="*/ 1155524 h 5199856"/>
              <a:gd name="connsiteX37" fmla="*/ 0 w 4817919"/>
              <a:gd name="connsiteY37" fmla="*/ 577762 h 5199856"/>
              <a:gd name="connsiteX38" fmla="*/ 0 w 4817919"/>
              <a:gd name="connsiteY38" fmla="*/ 0 h 51998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4817919" h="5199856" fill="none" extrusionOk="0">
                <a:moveTo>
                  <a:pt x="0" y="0"/>
                </a:moveTo>
                <a:cubicBezTo>
                  <a:pt x="93675" y="-19715"/>
                  <a:pt x="215001" y="18891"/>
                  <a:pt x="390787" y="0"/>
                </a:cubicBezTo>
                <a:cubicBezTo>
                  <a:pt x="566573" y="-18891"/>
                  <a:pt x="681201" y="17789"/>
                  <a:pt x="781574" y="0"/>
                </a:cubicBezTo>
                <a:cubicBezTo>
                  <a:pt x="881947" y="-17789"/>
                  <a:pt x="1053704" y="23246"/>
                  <a:pt x="1172360" y="0"/>
                </a:cubicBezTo>
                <a:cubicBezTo>
                  <a:pt x="1291016" y="-23246"/>
                  <a:pt x="1627319" y="43636"/>
                  <a:pt x="1755864" y="0"/>
                </a:cubicBezTo>
                <a:cubicBezTo>
                  <a:pt x="1884409" y="-43636"/>
                  <a:pt x="2131986" y="11832"/>
                  <a:pt x="2339367" y="0"/>
                </a:cubicBezTo>
                <a:cubicBezTo>
                  <a:pt x="2546748" y="-11832"/>
                  <a:pt x="2638622" y="51107"/>
                  <a:pt x="2778333" y="0"/>
                </a:cubicBezTo>
                <a:cubicBezTo>
                  <a:pt x="2918044" y="-51107"/>
                  <a:pt x="3197576" y="56606"/>
                  <a:pt x="3410016" y="0"/>
                </a:cubicBezTo>
                <a:cubicBezTo>
                  <a:pt x="3622456" y="-56606"/>
                  <a:pt x="3644374" y="1097"/>
                  <a:pt x="3800803" y="0"/>
                </a:cubicBezTo>
                <a:cubicBezTo>
                  <a:pt x="3957232" y="-1097"/>
                  <a:pt x="4088832" y="29353"/>
                  <a:pt x="4239769" y="0"/>
                </a:cubicBezTo>
                <a:cubicBezTo>
                  <a:pt x="4390706" y="-29353"/>
                  <a:pt x="4666878" y="57921"/>
                  <a:pt x="4817919" y="0"/>
                </a:cubicBezTo>
                <a:cubicBezTo>
                  <a:pt x="4837129" y="107285"/>
                  <a:pt x="4770809" y="328843"/>
                  <a:pt x="4817919" y="421766"/>
                </a:cubicBezTo>
                <a:cubicBezTo>
                  <a:pt x="4865029" y="514689"/>
                  <a:pt x="4768168" y="687907"/>
                  <a:pt x="4817919" y="895531"/>
                </a:cubicBezTo>
                <a:cubicBezTo>
                  <a:pt x="4867670" y="1103155"/>
                  <a:pt x="4787426" y="1243501"/>
                  <a:pt x="4817919" y="1369295"/>
                </a:cubicBezTo>
                <a:cubicBezTo>
                  <a:pt x="4848412" y="1495089"/>
                  <a:pt x="4794143" y="1730218"/>
                  <a:pt x="4817919" y="1947057"/>
                </a:cubicBezTo>
                <a:cubicBezTo>
                  <a:pt x="4841695" y="2163896"/>
                  <a:pt x="4772791" y="2416025"/>
                  <a:pt x="4817919" y="2576818"/>
                </a:cubicBezTo>
                <a:cubicBezTo>
                  <a:pt x="4863047" y="2737611"/>
                  <a:pt x="4816267" y="2882297"/>
                  <a:pt x="4817919" y="3102581"/>
                </a:cubicBezTo>
                <a:cubicBezTo>
                  <a:pt x="4819571" y="3322865"/>
                  <a:pt x="4769072" y="3383979"/>
                  <a:pt x="4817919" y="3524347"/>
                </a:cubicBezTo>
                <a:cubicBezTo>
                  <a:pt x="4866766" y="3664715"/>
                  <a:pt x="4796892" y="3854107"/>
                  <a:pt x="4817919" y="4050110"/>
                </a:cubicBezTo>
                <a:cubicBezTo>
                  <a:pt x="4838946" y="4246113"/>
                  <a:pt x="4763288" y="4449371"/>
                  <a:pt x="4817919" y="4679870"/>
                </a:cubicBezTo>
                <a:cubicBezTo>
                  <a:pt x="4872550" y="4910369"/>
                  <a:pt x="4776117" y="5004061"/>
                  <a:pt x="4817919" y="5199856"/>
                </a:cubicBezTo>
                <a:cubicBezTo>
                  <a:pt x="4587956" y="5260635"/>
                  <a:pt x="4520389" y="5140978"/>
                  <a:pt x="4234415" y="5199856"/>
                </a:cubicBezTo>
                <a:cubicBezTo>
                  <a:pt x="3948441" y="5258734"/>
                  <a:pt x="3850403" y="5164571"/>
                  <a:pt x="3602733" y="5199856"/>
                </a:cubicBezTo>
                <a:cubicBezTo>
                  <a:pt x="3355063" y="5235141"/>
                  <a:pt x="3189094" y="5166672"/>
                  <a:pt x="3019229" y="5199856"/>
                </a:cubicBezTo>
                <a:cubicBezTo>
                  <a:pt x="2849364" y="5233040"/>
                  <a:pt x="2740895" y="5189474"/>
                  <a:pt x="2483905" y="5199856"/>
                </a:cubicBezTo>
                <a:cubicBezTo>
                  <a:pt x="2226915" y="5210238"/>
                  <a:pt x="2217050" y="5196873"/>
                  <a:pt x="2093118" y="5199856"/>
                </a:cubicBezTo>
                <a:cubicBezTo>
                  <a:pt x="1969186" y="5202839"/>
                  <a:pt x="1756541" y="5183849"/>
                  <a:pt x="1654152" y="5199856"/>
                </a:cubicBezTo>
                <a:cubicBezTo>
                  <a:pt x="1551763" y="5215863"/>
                  <a:pt x="1285688" y="5164898"/>
                  <a:pt x="1070649" y="5199856"/>
                </a:cubicBezTo>
                <a:cubicBezTo>
                  <a:pt x="855610" y="5234814"/>
                  <a:pt x="839166" y="5197857"/>
                  <a:pt x="679862" y="5199856"/>
                </a:cubicBezTo>
                <a:cubicBezTo>
                  <a:pt x="520558" y="5201855"/>
                  <a:pt x="248309" y="5122164"/>
                  <a:pt x="0" y="5199856"/>
                </a:cubicBezTo>
                <a:cubicBezTo>
                  <a:pt x="-52973" y="4947851"/>
                  <a:pt x="60598" y="4897011"/>
                  <a:pt x="0" y="4622094"/>
                </a:cubicBezTo>
                <a:cubicBezTo>
                  <a:pt x="-60598" y="4347177"/>
                  <a:pt x="31088" y="4216842"/>
                  <a:pt x="0" y="4096331"/>
                </a:cubicBezTo>
                <a:cubicBezTo>
                  <a:pt x="-31088" y="3975820"/>
                  <a:pt x="21892" y="3631383"/>
                  <a:pt x="0" y="3414572"/>
                </a:cubicBezTo>
                <a:cubicBezTo>
                  <a:pt x="-21892" y="3197761"/>
                  <a:pt x="59638" y="2974385"/>
                  <a:pt x="0" y="2732813"/>
                </a:cubicBezTo>
                <a:cubicBezTo>
                  <a:pt x="-59638" y="2491241"/>
                  <a:pt x="41901" y="2417595"/>
                  <a:pt x="0" y="2155051"/>
                </a:cubicBezTo>
                <a:cubicBezTo>
                  <a:pt x="-41901" y="1892507"/>
                  <a:pt x="26405" y="1792905"/>
                  <a:pt x="0" y="1681287"/>
                </a:cubicBezTo>
                <a:cubicBezTo>
                  <a:pt x="-26405" y="1569669"/>
                  <a:pt x="2224" y="1380482"/>
                  <a:pt x="0" y="1155524"/>
                </a:cubicBezTo>
                <a:cubicBezTo>
                  <a:pt x="-2224" y="930566"/>
                  <a:pt x="45959" y="739607"/>
                  <a:pt x="0" y="577762"/>
                </a:cubicBezTo>
                <a:cubicBezTo>
                  <a:pt x="-45959" y="415917"/>
                  <a:pt x="44995" y="128145"/>
                  <a:pt x="0" y="0"/>
                </a:cubicBezTo>
                <a:close/>
              </a:path>
              <a:path w="4817919" h="5199856" stroke="0" extrusionOk="0">
                <a:moveTo>
                  <a:pt x="0" y="0"/>
                </a:moveTo>
                <a:cubicBezTo>
                  <a:pt x="193302" y="-12493"/>
                  <a:pt x="295661" y="13384"/>
                  <a:pt x="390787" y="0"/>
                </a:cubicBezTo>
                <a:cubicBezTo>
                  <a:pt x="485913" y="-13384"/>
                  <a:pt x="719823" y="5324"/>
                  <a:pt x="926111" y="0"/>
                </a:cubicBezTo>
                <a:cubicBezTo>
                  <a:pt x="1132399" y="-5324"/>
                  <a:pt x="1403228" y="49149"/>
                  <a:pt x="1557794" y="0"/>
                </a:cubicBezTo>
                <a:cubicBezTo>
                  <a:pt x="1712360" y="-49149"/>
                  <a:pt x="1849993" y="13105"/>
                  <a:pt x="1996760" y="0"/>
                </a:cubicBezTo>
                <a:cubicBezTo>
                  <a:pt x="2143527" y="-13105"/>
                  <a:pt x="2330268" y="51337"/>
                  <a:pt x="2435726" y="0"/>
                </a:cubicBezTo>
                <a:cubicBezTo>
                  <a:pt x="2541184" y="-51337"/>
                  <a:pt x="2711352" y="38241"/>
                  <a:pt x="2971050" y="0"/>
                </a:cubicBezTo>
                <a:cubicBezTo>
                  <a:pt x="3230748" y="-38241"/>
                  <a:pt x="3280502" y="19934"/>
                  <a:pt x="3410016" y="0"/>
                </a:cubicBezTo>
                <a:cubicBezTo>
                  <a:pt x="3539530" y="-19934"/>
                  <a:pt x="3720205" y="900"/>
                  <a:pt x="3800803" y="0"/>
                </a:cubicBezTo>
                <a:cubicBezTo>
                  <a:pt x="3881401" y="-900"/>
                  <a:pt x="4214157" y="42585"/>
                  <a:pt x="4336127" y="0"/>
                </a:cubicBezTo>
                <a:cubicBezTo>
                  <a:pt x="4458097" y="-42585"/>
                  <a:pt x="4718283" y="34148"/>
                  <a:pt x="4817919" y="0"/>
                </a:cubicBezTo>
                <a:cubicBezTo>
                  <a:pt x="4853884" y="190524"/>
                  <a:pt x="4811499" y="413636"/>
                  <a:pt x="4817919" y="525763"/>
                </a:cubicBezTo>
                <a:cubicBezTo>
                  <a:pt x="4824339" y="637890"/>
                  <a:pt x="4769700" y="762687"/>
                  <a:pt x="4817919" y="947529"/>
                </a:cubicBezTo>
                <a:cubicBezTo>
                  <a:pt x="4866138" y="1132371"/>
                  <a:pt x="4805356" y="1307935"/>
                  <a:pt x="4817919" y="1421294"/>
                </a:cubicBezTo>
                <a:cubicBezTo>
                  <a:pt x="4830482" y="1534653"/>
                  <a:pt x="4788931" y="1676758"/>
                  <a:pt x="4817919" y="1843060"/>
                </a:cubicBezTo>
                <a:cubicBezTo>
                  <a:pt x="4846907" y="2009362"/>
                  <a:pt x="4795858" y="2246438"/>
                  <a:pt x="4817919" y="2524819"/>
                </a:cubicBezTo>
                <a:cubicBezTo>
                  <a:pt x="4839980" y="2803200"/>
                  <a:pt x="4815330" y="2819572"/>
                  <a:pt x="4817919" y="2998584"/>
                </a:cubicBezTo>
                <a:cubicBezTo>
                  <a:pt x="4820508" y="3177597"/>
                  <a:pt x="4762421" y="3399498"/>
                  <a:pt x="4817919" y="3524347"/>
                </a:cubicBezTo>
                <a:cubicBezTo>
                  <a:pt x="4873417" y="3649196"/>
                  <a:pt x="4754809" y="3981857"/>
                  <a:pt x="4817919" y="4206106"/>
                </a:cubicBezTo>
                <a:cubicBezTo>
                  <a:pt x="4881029" y="4430355"/>
                  <a:pt x="4792751" y="4471913"/>
                  <a:pt x="4817919" y="4679870"/>
                </a:cubicBezTo>
                <a:cubicBezTo>
                  <a:pt x="4843087" y="4887827"/>
                  <a:pt x="4814891" y="5018326"/>
                  <a:pt x="4817919" y="5199856"/>
                </a:cubicBezTo>
                <a:cubicBezTo>
                  <a:pt x="4611882" y="5253163"/>
                  <a:pt x="4459061" y="5171628"/>
                  <a:pt x="4234415" y="5199856"/>
                </a:cubicBezTo>
                <a:cubicBezTo>
                  <a:pt x="4009769" y="5228084"/>
                  <a:pt x="3972188" y="5191689"/>
                  <a:pt x="3843629" y="5199856"/>
                </a:cubicBezTo>
                <a:cubicBezTo>
                  <a:pt x="3715070" y="5208023"/>
                  <a:pt x="3561506" y="5166795"/>
                  <a:pt x="3308304" y="5199856"/>
                </a:cubicBezTo>
                <a:cubicBezTo>
                  <a:pt x="3055103" y="5232917"/>
                  <a:pt x="2988240" y="5161822"/>
                  <a:pt x="2821159" y="5199856"/>
                </a:cubicBezTo>
                <a:cubicBezTo>
                  <a:pt x="2654079" y="5237890"/>
                  <a:pt x="2502255" y="5193998"/>
                  <a:pt x="2285835" y="5199856"/>
                </a:cubicBezTo>
                <a:cubicBezTo>
                  <a:pt x="2069415" y="5205714"/>
                  <a:pt x="1897037" y="5142768"/>
                  <a:pt x="1654152" y="5199856"/>
                </a:cubicBezTo>
                <a:cubicBezTo>
                  <a:pt x="1411267" y="5256944"/>
                  <a:pt x="1384246" y="5191339"/>
                  <a:pt x="1118828" y="5199856"/>
                </a:cubicBezTo>
                <a:cubicBezTo>
                  <a:pt x="853410" y="5208373"/>
                  <a:pt x="863199" y="5178864"/>
                  <a:pt x="679862" y="5199856"/>
                </a:cubicBezTo>
                <a:cubicBezTo>
                  <a:pt x="496525" y="5220848"/>
                  <a:pt x="190447" y="5161690"/>
                  <a:pt x="0" y="5199856"/>
                </a:cubicBezTo>
                <a:cubicBezTo>
                  <a:pt x="-41373" y="5012699"/>
                  <a:pt x="28851" y="4833540"/>
                  <a:pt x="0" y="4726091"/>
                </a:cubicBezTo>
                <a:cubicBezTo>
                  <a:pt x="-28851" y="4618642"/>
                  <a:pt x="25921" y="4441972"/>
                  <a:pt x="0" y="4200328"/>
                </a:cubicBezTo>
                <a:cubicBezTo>
                  <a:pt x="-25921" y="3958684"/>
                  <a:pt x="52246" y="3875117"/>
                  <a:pt x="0" y="3726563"/>
                </a:cubicBezTo>
                <a:cubicBezTo>
                  <a:pt x="-52246" y="3578010"/>
                  <a:pt x="16586" y="3339720"/>
                  <a:pt x="0" y="3044805"/>
                </a:cubicBezTo>
                <a:cubicBezTo>
                  <a:pt x="-16586" y="2749890"/>
                  <a:pt x="61025" y="2767968"/>
                  <a:pt x="0" y="2519041"/>
                </a:cubicBezTo>
                <a:cubicBezTo>
                  <a:pt x="-61025" y="2270114"/>
                  <a:pt x="9191" y="2270427"/>
                  <a:pt x="0" y="2045277"/>
                </a:cubicBezTo>
                <a:cubicBezTo>
                  <a:pt x="-9191" y="1820127"/>
                  <a:pt x="9497" y="1783317"/>
                  <a:pt x="0" y="1571512"/>
                </a:cubicBezTo>
                <a:cubicBezTo>
                  <a:pt x="-9497" y="1359707"/>
                  <a:pt x="12042" y="1312371"/>
                  <a:pt x="0" y="1149746"/>
                </a:cubicBezTo>
                <a:cubicBezTo>
                  <a:pt x="-12042" y="987121"/>
                  <a:pt x="14384" y="736784"/>
                  <a:pt x="0" y="623983"/>
                </a:cubicBezTo>
                <a:cubicBezTo>
                  <a:pt x="-14384" y="511182"/>
                  <a:pt x="27498" y="144518"/>
                  <a:pt x="0" y="0"/>
                </a:cubicBezTo>
                <a:close/>
              </a:path>
            </a:pathLst>
          </a:custGeom>
          <a:solidFill>
            <a:schemeClr val="bg2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835042989">
                  <ask:type>
                    <ask:lineSketchScribble/>
                  </ask:type>
                </ask:lineSketchStyleProps>
              </a:ext>
            </a:extLst>
          </a:ln>
        </p:spPr>
        <p:txBody>
          <a:bodyPr anchor="ctr"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200" dirty="0"/>
              <a:t>Examples: </a:t>
            </a:r>
          </a:p>
          <a:p>
            <a:pPr>
              <a:lnSpc>
                <a:spcPct val="90000"/>
              </a:lnSpc>
            </a:pPr>
            <a:r>
              <a:rPr lang="en-US" sz="2200" dirty="0"/>
              <a:t>Student has diabetes and receives glucose testing and insulin administration during his school day and he wants to participate in the after-school theater group</a:t>
            </a:r>
          </a:p>
          <a:p>
            <a:pPr>
              <a:lnSpc>
                <a:spcPct val="90000"/>
              </a:lnSpc>
            </a:pPr>
            <a:r>
              <a:rPr lang="en-US" sz="2200" dirty="0"/>
              <a:t>The school would need to provide the same aids and services for the student after-school as during the school day.  </a:t>
            </a:r>
          </a:p>
          <a:p>
            <a:pPr>
              <a:lnSpc>
                <a:spcPct val="90000"/>
              </a:lnSpc>
            </a:pPr>
            <a:r>
              <a:rPr lang="en-US" sz="2200" dirty="0"/>
              <a:t>Student has a hearing impairment and qualified for track team.</a:t>
            </a:r>
          </a:p>
          <a:p>
            <a:pPr>
              <a:lnSpc>
                <a:spcPct val="90000"/>
              </a:lnSpc>
            </a:pPr>
            <a:r>
              <a:rPr lang="en-US" sz="2200" dirty="0"/>
              <a:t>The coach provides visual cues to simultaneously signal the start of the race.  </a:t>
            </a:r>
          </a:p>
          <a:p>
            <a:pPr>
              <a:lnSpc>
                <a:spcPct val="90000"/>
              </a:lnSpc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81779927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E5A632B-B15A-489E-8337-BC0F40DBC2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6E895C8D-1379-40B8-8B1B-B6F5AEAF0A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H="1">
            <a:off x="378946" y="859948"/>
            <a:ext cx="2240924" cy="2987899"/>
          </a:xfrm>
          <a:prstGeom prst="arc">
            <a:avLst>
              <a:gd name="adj1" fmla="val 14612914"/>
              <a:gd name="adj2" fmla="val 0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43467"/>
            <a:ext cx="2213403" cy="5571066"/>
          </a:xfrm>
        </p:spPr>
        <p:txBody>
          <a:bodyPr>
            <a:normAutofit/>
          </a:bodyPr>
          <a:lstStyle/>
          <a:p>
            <a:r>
              <a:rPr lang="en-US" sz="3400" dirty="0">
                <a:solidFill>
                  <a:srgbClr val="FFFFFF"/>
                </a:solidFill>
              </a:rPr>
              <a:t> SERVICES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651547D7-AD18-407B-A5F4-F8225B5DCF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364089" y="434266"/>
            <a:ext cx="5413275" cy="5922084"/>
          </a:xfrm>
          <a:prstGeom prst="roundRect">
            <a:avLst>
              <a:gd name="adj" fmla="val 3174"/>
            </a:avLst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B03CB0A-C483-45D3-85B4-EBB6884CA3F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2872351"/>
              </p:ext>
            </p:extLst>
          </p:nvPr>
        </p:nvGraphicFramePr>
        <p:xfrm>
          <a:off x="3572933" y="609600"/>
          <a:ext cx="5051582" cy="55646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4052964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555" y="620392"/>
            <a:ext cx="2856201" cy="5504688"/>
          </a:xfrm>
          <a:custGeom>
            <a:avLst/>
            <a:gdLst>
              <a:gd name="connsiteX0" fmla="*/ 0 w 2856201"/>
              <a:gd name="connsiteY0" fmla="*/ 0 h 5504688"/>
              <a:gd name="connsiteX1" fmla="*/ 571240 w 2856201"/>
              <a:gd name="connsiteY1" fmla="*/ 0 h 5504688"/>
              <a:gd name="connsiteX2" fmla="*/ 1142480 w 2856201"/>
              <a:gd name="connsiteY2" fmla="*/ 0 h 5504688"/>
              <a:gd name="connsiteX3" fmla="*/ 1685159 w 2856201"/>
              <a:gd name="connsiteY3" fmla="*/ 0 h 5504688"/>
              <a:gd name="connsiteX4" fmla="*/ 2284961 w 2856201"/>
              <a:gd name="connsiteY4" fmla="*/ 0 h 5504688"/>
              <a:gd name="connsiteX5" fmla="*/ 2856201 w 2856201"/>
              <a:gd name="connsiteY5" fmla="*/ 0 h 5504688"/>
              <a:gd name="connsiteX6" fmla="*/ 2856201 w 2856201"/>
              <a:gd name="connsiteY6" fmla="*/ 385328 h 5504688"/>
              <a:gd name="connsiteX7" fmla="*/ 2856201 w 2856201"/>
              <a:gd name="connsiteY7" fmla="*/ 990844 h 5504688"/>
              <a:gd name="connsiteX8" fmla="*/ 2856201 w 2856201"/>
              <a:gd name="connsiteY8" fmla="*/ 1431219 h 5504688"/>
              <a:gd name="connsiteX9" fmla="*/ 2856201 w 2856201"/>
              <a:gd name="connsiteY9" fmla="*/ 1816547 h 5504688"/>
              <a:gd name="connsiteX10" fmla="*/ 2856201 w 2856201"/>
              <a:gd name="connsiteY10" fmla="*/ 2201875 h 5504688"/>
              <a:gd name="connsiteX11" fmla="*/ 2856201 w 2856201"/>
              <a:gd name="connsiteY11" fmla="*/ 2697297 h 5504688"/>
              <a:gd name="connsiteX12" fmla="*/ 2856201 w 2856201"/>
              <a:gd name="connsiteY12" fmla="*/ 3192719 h 5504688"/>
              <a:gd name="connsiteX13" fmla="*/ 2856201 w 2856201"/>
              <a:gd name="connsiteY13" fmla="*/ 3853282 h 5504688"/>
              <a:gd name="connsiteX14" fmla="*/ 2856201 w 2856201"/>
              <a:gd name="connsiteY14" fmla="*/ 4513844 h 5504688"/>
              <a:gd name="connsiteX15" fmla="*/ 2856201 w 2856201"/>
              <a:gd name="connsiteY15" fmla="*/ 5504688 h 5504688"/>
              <a:gd name="connsiteX16" fmla="*/ 2370647 w 2856201"/>
              <a:gd name="connsiteY16" fmla="*/ 5504688 h 5504688"/>
              <a:gd name="connsiteX17" fmla="*/ 1856531 w 2856201"/>
              <a:gd name="connsiteY17" fmla="*/ 5504688 h 5504688"/>
              <a:gd name="connsiteX18" fmla="*/ 1228166 w 2856201"/>
              <a:gd name="connsiteY18" fmla="*/ 5504688 h 5504688"/>
              <a:gd name="connsiteX19" fmla="*/ 656926 w 2856201"/>
              <a:gd name="connsiteY19" fmla="*/ 5504688 h 5504688"/>
              <a:gd name="connsiteX20" fmla="*/ 0 w 2856201"/>
              <a:gd name="connsiteY20" fmla="*/ 5504688 h 5504688"/>
              <a:gd name="connsiteX21" fmla="*/ 0 w 2856201"/>
              <a:gd name="connsiteY21" fmla="*/ 5119360 h 5504688"/>
              <a:gd name="connsiteX22" fmla="*/ 0 w 2856201"/>
              <a:gd name="connsiteY22" fmla="*/ 4623938 h 5504688"/>
              <a:gd name="connsiteX23" fmla="*/ 0 w 2856201"/>
              <a:gd name="connsiteY23" fmla="*/ 4073469 h 5504688"/>
              <a:gd name="connsiteX24" fmla="*/ 0 w 2856201"/>
              <a:gd name="connsiteY24" fmla="*/ 3578047 h 5504688"/>
              <a:gd name="connsiteX25" fmla="*/ 0 w 2856201"/>
              <a:gd name="connsiteY25" fmla="*/ 3082625 h 5504688"/>
              <a:gd name="connsiteX26" fmla="*/ 0 w 2856201"/>
              <a:gd name="connsiteY26" fmla="*/ 2477110 h 5504688"/>
              <a:gd name="connsiteX27" fmla="*/ 0 w 2856201"/>
              <a:gd name="connsiteY27" fmla="*/ 2091781 h 5504688"/>
              <a:gd name="connsiteX28" fmla="*/ 0 w 2856201"/>
              <a:gd name="connsiteY28" fmla="*/ 1431219 h 5504688"/>
              <a:gd name="connsiteX29" fmla="*/ 0 w 2856201"/>
              <a:gd name="connsiteY29" fmla="*/ 990844 h 5504688"/>
              <a:gd name="connsiteX30" fmla="*/ 0 w 2856201"/>
              <a:gd name="connsiteY30" fmla="*/ 550469 h 5504688"/>
              <a:gd name="connsiteX31" fmla="*/ 0 w 2856201"/>
              <a:gd name="connsiteY31" fmla="*/ 0 h 5504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2856201" h="5504688" fill="none" extrusionOk="0">
                <a:moveTo>
                  <a:pt x="0" y="0"/>
                </a:moveTo>
                <a:cubicBezTo>
                  <a:pt x="188329" y="-43671"/>
                  <a:pt x="450401" y="42660"/>
                  <a:pt x="571240" y="0"/>
                </a:cubicBezTo>
                <a:cubicBezTo>
                  <a:pt x="692079" y="-42660"/>
                  <a:pt x="862414" y="7339"/>
                  <a:pt x="1142480" y="0"/>
                </a:cubicBezTo>
                <a:cubicBezTo>
                  <a:pt x="1422546" y="-7339"/>
                  <a:pt x="1503806" y="37519"/>
                  <a:pt x="1685159" y="0"/>
                </a:cubicBezTo>
                <a:cubicBezTo>
                  <a:pt x="1866512" y="-37519"/>
                  <a:pt x="2030455" y="3712"/>
                  <a:pt x="2284961" y="0"/>
                </a:cubicBezTo>
                <a:cubicBezTo>
                  <a:pt x="2539467" y="-3712"/>
                  <a:pt x="2677435" y="2192"/>
                  <a:pt x="2856201" y="0"/>
                </a:cubicBezTo>
                <a:cubicBezTo>
                  <a:pt x="2878314" y="113390"/>
                  <a:pt x="2850367" y="260670"/>
                  <a:pt x="2856201" y="385328"/>
                </a:cubicBezTo>
                <a:cubicBezTo>
                  <a:pt x="2862035" y="509986"/>
                  <a:pt x="2826586" y="833941"/>
                  <a:pt x="2856201" y="990844"/>
                </a:cubicBezTo>
                <a:cubicBezTo>
                  <a:pt x="2885816" y="1147747"/>
                  <a:pt x="2807272" y="1223664"/>
                  <a:pt x="2856201" y="1431219"/>
                </a:cubicBezTo>
                <a:cubicBezTo>
                  <a:pt x="2905130" y="1638774"/>
                  <a:pt x="2844465" y="1705467"/>
                  <a:pt x="2856201" y="1816547"/>
                </a:cubicBezTo>
                <a:cubicBezTo>
                  <a:pt x="2867937" y="1927627"/>
                  <a:pt x="2850632" y="2060227"/>
                  <a:pt x="2856201" y="2201875"/>
                </a:cubicBezTo>
                <a:cubicBezTo>
                  <a:pt x="2861770" y="2343523"/>
                  <a:pt x="2814026" y="2587348"/>
                  <a:pt x="2856201" y="2697297"/>
                </a:cubicBezTo>
                <a:cubicBezTo>
                  <a:pt x="2898376" y="2807246"/>
                  <a:pt x="2815000" y="3071139"/>
                  <a:pt x="2856201" y="3192719"/>
                </a:cubicBezTo>
                <a:cubicBezTo>
                  <a:pt x="2897402" y="3314299"/>
                  <a:pt x="2816587" y="3616178"/>
                  <a:pt x="2856201" y="3853282"/>
                </a:cubicBezTo>
                <a:cubicBezTo>
                  <a:pt x="2895815" y="4090386"/>
                  <a:pt x="2807268" y="4318685"/>
                  <a:pt x="2856201" y="4513844"/>
                </a:cubicBezTo>
                <a:cubicBezTo>
                  <a:pt x="2905134" y="4709003"/>
                  <a:pt x="2830594" y="5181183"/>
                  <a:pt x="2856201" y="5504688"/>
                </a:cubicBezTo>
                <a:cubicBezTo>
                  <a:pt x="2657525" y="5560301"/>
                  <a:pt x="2482262" y="5460201"/>
                  <a:pt x="2370647" y="5504688"/>
                </a:cubicBezTo>
                <a:cubicBezTo>
                  <a:pt x="2259032" y="5549175"/>
                  <a:pt x="1975536" y="5478950"/>
                  <a:pt x="1856531" y="5504688"/>
                </a:cubicBezTo>
                <a:cubicBezTo>
                  <a:pt x="1737526" y="5530426"/>
                  <a:pt x="1360095" y="5499194"/>
                  <a:pt x="1228166" y="5504688"/>
                </a:cubicBezTo>
                <a:cubicBezTo>
                  <a:pt x="1096237" y="5510182"/>
                  <a:pt x="902770" y="5494438"/>
                  <a:pt x="656926" y="5504688"/>
                </a:cubicBezTo>
                <a:cubicBezTo>
                  <a:pt x="411082" y="5514938"/>
                  <a:pt x="214132" y="5478820"/>
                  <a:pt x="0" y="5504688"/>
                </a:cubicBezTo>
                <a:cubicBezTo>
                  <a:pt x="-35300" y="5416661"/>
                  <a:pt x="11303" y="5238416"/>
                  <a:pt x="0" y="5119360"/>
                </a:cubicBezTo>
                <a:cubicBezTo>
                  <a:pt x="-11303" y="5000304"/>
                  <a:pt x="25175" y="4780983"/>
                  <a:pt x="0" y="4623938"/>
                </a:cubicBezTo>
                <a:cubicBezTo>
                  <a:pt x="-25175" y="4466893"/>
                  <a:pt x="18312" y="4313185"/>
                  <a:pt x="0" y="4073469"/>
                </a:cubicBezTo>
                <a:cubicBezTo>
                  <a:pt x="-18312" y="3833753"/>
                  <a:pt x="40363" y="3816148"/>
                  <a:pt x="0" y="3578047"/>
                </a:cubicBezTo>
                <a:cubicBezTo>
                  <a:pt x="-40363" y="3339946"/>
                  <a:pt x="2039" y="3224060"/>
                  <a:pt x="0" y="3082625"/>
                </a:cubicBezTo>
                <a:cubicBezTo>
                  <a:pt x="-2039" y="2941190"/>
                  <a:pt x="70593" y="2612101"/>
                  <a:pt x="0" y="2477110"/>
                </a:cubicBezTo>
                <a:cubicBezTo>
                  <a:pt x="-70593" y="2342119"/>
                  <a:pt x="29778" y="2198263"/>
                  <a:pt x="0" y="2091781"/>
                </a:cubicBezTo>
                <a:cubicBezTo>
                  <a:pt x="-29778" y="1985299"/>
                  <a:pt x="28196" y="1652870"/>
                  <a:pt x="0" y="1431219"/>
                </a:cubicBezTo>
                <a:cubicBezTo>
                  <a:pt x="-28196" y="1209568"/>
                  <a:pt x="40236" y="1117653"/>
                  <a:pt x="0" y="990844"/>
                </a:cubicBezTo>
                <a:cubicBezTo>
                  <a:pt x="-40236" y="864036"/>
                  <a:pt x="28798" y="730839"/>
                  <a:pt x="0" y="550469"/>
                </a:cubicBezTo>
                <a:cubicBezTo>
                  <a:pt x="-28798" y="370100"/>
                  <a:pt x="59398" y="214497"/>
                  <a:pt x="0" y="0"/>
                </a:cubicBezTo>
                <a:close/>
              </a:path>
              <a:path w="2856201" h="5504688" stroke="0" extrusionOk="0">
                <a:moveTo>
                  <a:pt x="0" y="0"/>
                </a:moveTo>
                <a:cubicBezTo>
                  <a:pt x="262802" y="-51395"/>
                  <a:pt x="418471" y="51076"/>
                  <a:pt x="542678" y="0"/>
                </a:cubicBezTo>
                <a:cubicBezTo>
                  <a:pt x="666885" y="-51076"/>
                  <a:pt x="930156" y="3180"/>
                  <a:pt x="1113918" y="0"/>
                </a:cubicBezTo>
                <a:cubicBezTo>
                  <a:pt x="1297680" y="-3180"/>
                  <a:pt x="1480559" y="4277"/>
                  <a:pt x="1656597" y="0"/>
                </a:cubicBezTo>
                <a:cubicBezTo>
                  <a:pt x="1832635" y="-4277"/>
                  <a:pt x="1937128" y="51664"/>
                  <a:pt x="2170713" y="0"/>
                </a:cubicBezTo>
                <a:cubicBezTo>
                  <a:pt x="2404298" y="-51664"/>
                  <a:pt x="2519706" y="36727"/>
                  <a:pt x="2856201" y="0"/>
                </a:cubicBezTo>
                <a:cubicBezTo>
                  <a:pt x="2860132" y="101479"/>
                  <a:pt x="2850301" y="238947"/>
                  <a:pt x="2856201" y="385328"/>
                </a:cubicBezTo>
                <a:cubicBezTo>
                  <a:pt x="2862101" y="531709"/>
                  <a:pt x="2811983" y="728481"/>
                  <a:pt x="2856201" y="1045891"/>
                </a:cubicBezTo>
                <a:cubicBezTo>
                  <a:pt x="2900419" y="1363301"/>
                  <a:pt x="2784201" y="1456987"/>
                  <a:pt x="2856201" y="1651406"/>
                </a:cubicBezTo>
                <a:cubicBezTo>
                  <a:pt x="2928201" y="1845826"/>
                  <a:pt x="2810560" y="1884294"/>
                  <a:pt x="2856201" y="2036735"/>
                </a:cubicBezTo>
                <a:cubicBezTo>
                  <a:pt x="2901842" y="2189176"/>
                  <a:pt x="2836966" y="2508335"/>
                  <a:pt x="2856201" y="2697297"/>
                </a:cubicBezTo>
                <a:cubicBezTo>
                  <a:pt x="2875436" y="2886259"/>
                  <a:pt x="2799398" y="2949017"/>
                  <a:pt x="2856201" y="3192719"/>
                </a:cubicBezTo>
                <a:cubicBezTo>
                  <a:pt x="2913004" y="3436421"/>
                  <a:pt x="2797587" y="3471195"/>
                  <a:pt x="2856201" y="3743188"/>
                </a:cubicBezTo>
                <a:cubicBezTo>
                  <a:pt x="2914815" y="4015181"/>
                  <a:pt x="2785340" y="4188784"/>
                  <a:pt x="2856201" y="4348704"/>
                </a:cubicBezTo>
                <a:cubicBezTo>
                  <a:pt x="2927062" y="4508624"/>
                  <a:pt x="2855194" y="4861797"/>
                  <a:pt x="2856201" y="5009266"/>
                </a:cubicBezTo>
                <a:cubicBezTo>
                  <a:pt x="2857208" y="5156735"/>
                  <a:pt x="2828977" y="5346853"/>
                  <a:pt x="2856201" y="5504688"/>
                </a:cubicBezTo>
                <a:cubicBezTo>
                  <a:pt x="2612783" y="5552344"/>
                  <a:pt x="2465680" y="5490330"/>
                  <a:pt x="2342085" y="5504688"/>
                </a:cubicBezTo>
                <a:cubicBezTo>
                  <a:pt x="2218490" y="5519046"/>
                  <a:pt x="1905023" y="5471527"/>
                  <a:pt x="1713721" y="5504688"/>
                </a:cubicBezTo>
                <a:cubicBezTo>
                  <a:pt x="1522419" y="5537849"/>
                  <a:pt x="1413934" y="5493963"/>
                  <a:pt x="1142480" y="5504688"/>
                </a:cubicBezTo>
                <a:cubicBezTo>
                  <a:pt x="871026" y="5515413"/>
                  <a:pt x="767750" y="5449771"/>
                  <a:pt x="571240" y="5504688"/>
                </a:cubicBezTo>
                <a:cubicBezTo>
                  <a:pt x="374730" y="5559605"/>
                  <a:pt x="123383" y="5480338"/>
                  <a:pt x="0" y="5504688"/>
                </a:cubicBezTo>
                <a:cubicBezTo>
                  <a:pt x="-31927" y="5324142"/>
                  <a:pt x="43992" y="5179392"/>
                  <a:pt x="0" y="5009266"/>
                </a:cubicBezTo>
                <a:cubicBezTo>
                  <a:pt x="-43992" y="4839140"/>
                  <a:pt x="7377" y="4692163"/>
                  <a:pt x="0" y="4403750"/>
                </a:cubicBezTo>
                <a:cubicBezTo>
                  <a:pt x="-7377" y="4115337"/>
                  <a:pt x="37755" y="4100365"/>
                  <a:pt x="0" y="4018422"/>
                </a:cubicBezTo>
                <a:cubicBezTo>
                  <a:pt x="-37755" y="3936479"/>
                  <a:pt x="53961" y="3692867"/>
                  <a:pt x="0" y="3523000"/>
                </a:cubicBezTo>
                <a:cubicBezTo>
                  <a:pt x="-53961" y="3353133"/>
                  <a:pt x="45071" y="3296334"/>
                  <a:pt x="0" y="3082625"/>
                </a:cubicBezTo>
                <a:cubicBezTo>
                  <a:pt x="-45071" y="2868917"/>
                  <a:pt x="45194" y="2718173"/>
                  <a:pt x="0" y="2477110"/>
                </a:cubicBezTo>
                <a:cubicBezTo>
                  <a:pt x="-45194" y="2236048"/>
                  <a:pt x="45641" y="2112566"/>
                  <a:pt x="0" y="1981688"/>
                </a:cubicBezTo>
                <a:cubicBezTo>
                  <a:pt x="-45641" y="1850810"/>
                  <a:pt x="59915" y="1690474"/>
                  <a:pt x="0" y="1431219"/>
                </a:cubicBezTo>
                <a:cubicBezTo>
                  <a:pt x="-59915" y="1171964"/>
                  <a:pt x="57134" y="1127693"/>
                  <a:pt x="0" y="880750"/>
                </a:cubicBezTo>
                <a:cubicBezTo>
                  <a:pt x="-57134" y="633807"/>
                  <a:pt x="34166" y="639970"/>
                  <a:pt x="0" y="495422"/>
                </a:cubicBezTo>
                <a:cubicBezTo>
                  <a:pt x="-34166" y="350874"/>
                  <a:pt x="12472" y="234973"/>
                  <a:pt x="0" y="0"/>
                </a:cubicBezTo>
                <a:close/>
              </a:path>
            </a:pathLst>
          </a:custGeom>
          <a:solidFill>
            <a:schemeClr val="bg2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228277806">
                  <ask:type>
                    <ask:lineSketchScribble/>
                  </ask:type>
                </ask:lineSketchStyleProps>
              </a:ext>
            </a:extLst>
          </a:ln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000" dirty="0">
                <a:solidFill>
                  <a:schemeClr val="accent5"/>
                </a:solidFill>
              </a:rPr>
              <a:t>PLANS FOR NEW </a:t>
            </a:r>
            <a:br>
              <a:rPr lang="en-US" sz="4000" dirty="0">
                <a:solidFill>
                  <a:schemeClr val="accent5"/>
                </a:solidFill>
              </a:rPr>
            </a:br>
            <a:r>
              <a:rPr lang="en-US" sz="4000" dirty="0">
                <a:solidFill>
                  <a:schemeClr val="accent5"/>
                </a:solidFill>
              </a:rPr>
              <a:t>OR </a:t>
            </a:r>
            <a:br>
              <a:rPr lang="en-US" sz="4000" dirty="0">
                <a:solidFill>
                  <a:schemeClr val="accent5"/>
                </a:solidFill>
              </a:rPr>
            </a:br>
            <a:r>
              <a:rPr lang="en-US" sz="4000" dirty="0">
                <a:solidFill>
                  <a:schemeClr val="accent5"/>
                </a:solidFill>
              </a:rPr>
              <a:t>VIRTUAL STUDENTS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2794ED5-C2DD-4FD5-800B-6A966C5B621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5614365"/>
              </p:ext>
            </p:extLst>
          </p:nvPr>
        </p:nvGraphicFramePr>
        <p:xfrm>
          <a:off x="3819906" y="620392"/>
          <a:ext cx="469773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1572928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85000"/>
              </a:schemeClr>
            </a:gs>
            <a:gs pos="31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18900000" flipH="1">
            <a:off x="-282117" y="-253670"/>
            <a:ext cx="137072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18900000" flipH="1">
            <a:off x="668730" y="422146"/>
            <a:ext cx="484026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18900000" flipH="1">
            <a:off x="7532611" y="655140"/>
            <a:ext cx="515604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10800000" flipH="1">
            <a:off x="7017482" y="0"/>
            <a:ext cx="2126518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8" name="Isosceles Triangle 27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H="1">
            <a:off x="5982258" y="6115501"/>
            <a:ext cx="1120884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Isosceles Triangle 29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H="1">
            <a:off x="5703060" y="6453143"/>
            <a:ext cx="611177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77A75C0-8663-4353-9517-D93CF3F1D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HEALTHCARE PLANS</a:t>
            </a:r>
          </a:p>
        </p:txBody>
      </p:sp>
      <p:graphicFrame>
        <p:nvGraphicFramePr>
          <p:cNvPr id="13" name="Content Placeholder 2">
            <a:extLst>
              <a:ext uri="{FF2B5EF4-FFF2-40B4-BE49-F238E27FC236}">
                <a16:creationId xmlns:a16="http://schemas.microsoft.com/office/drawing/2014/main" id="{96DD8F64-BA7E-4155-B221-A52340F763D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900262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5230915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696" y="629266"/>
            <a:ext cx="2750280" cy="5506358"/>
          </a:xfrm>
          <a:custGeom>
            <a:avLst/>
            <a:gdLst>
              <a:gd name="connsiteX0" fmla="*/ 0 w 2750280"/>
              <a:gd name="connsiteY0" fmla="*/ 0 h 5506358"/>
              <a:gd name="connsiteX1" fmla="*/ 467548 w 2750280"/>
              <a:gd name="connsiteY1" fmla="*/ 0 h 5506358"/>
              <a:gd name="connsiteX2" fmla="*/ 1017604 w 2750280"/>
              <a:gd name="connsiteY2" fmla="*/ 0 h 5506358"/>
              <a:gd name="connsiteX3" fmla="*/ 1595162 w 2750280"/>
              <a:gd name="connsiteY3" fmla="*/ 0 h 5506358"/>
              <a:gd name="connsiteX4" fmla="*/ 2117716 w 2750280"/>
              <a:gd name="connsiteY4" fmla="*/ 0 h 5506358"/>
              <a:gd name="connsiteX5" fmla="*/ 2750280 w 2750280"/>
              <a:gd name="connsiteY5" fmla="*/ 0 h 5506358"/>
              <a:gd name="connsiteX6" fmla="*/ 2750280 w 2750280"/>
              <a:gd name="connsiteY6" fmla="*/ 660763 h 5506358"/>
              <a:gd name="connsiteX7" fmla="*/ 2750280 w 2750280"/>
              <a:gd name="connsiteY7" fmla="*/ 1266462 h 5506358"/>
              <a:gd name="connsiteX8" fmla="*/ 2750280 w 2750280"/>
              <a:gd name="connsiteY8" fmla="*/ 1927225 h 5506358"/>
              <a:gd name="connsiteX9" fmla="*/ 2750280 w 2750280"/>
              <a:gd name="connsiteY9" fmla="*/ 2587988 h 5506358"/>
              <a:gd name="connsiteX10" fmla="*/ 2750280 w 2750280"/>
              <a:gd name="connsiteY10" fmla="*/ 3083560 h 5506358"/>
              <a:gd name="connsiteX11" fmla="*/ 2750280 w 2750280"/>
              <a:gd name="connsiteY11" fmla="*/ 3524069 h 5506358"/>
              <a:gd name="connsiteX12" fmla="*/ 2750280 w 2750280"/>
              <a:gd name="connsiteY12" fmla="*/ 4074705 h 5506358"/>
              <a:gd name="connsiteX13" fmla="*/ 2750280 w 2750280"/>
              <a:gd name="connsiteY13" fmla="*/ 4625341 h 5506358"/>
              <a:gd name="connsiteX14" fmla="*/ 2750280 w 2750280"/>
              <a:gd name="connsiteY14" fmla="*/ 5506358 h 5506358"/>
              <a:gd name="connsiteX15" fmla="*/ 2255230 w 2750280"/>
              <a:gd name="connsiteY15" fmla="*/ 5506358 h 5506358"/>
              <a:gd name="connsiteX16" fmla="*/ 1787682 w 2750280"/>
              <a:gd name="connsiteY16" fmla="*/ 5506358 h 5506358"/>
              <a:gd name="connsiteX17" fmla="*/ 1265129 w 2750280"/>
              <a:gd name="connsiteY17" fmla="*/ 5506358 h 5506358"/>
              <a:gd name="connsiteX18" fmla="*/ 660067 w 2750280"/>
              <a:gd name="connsiteY18" fmla="*/ 5506358 h 5506358"/>
              <a:gd name="connsiteX19" fmla="*/ 0 w 2750280"/>
              <a:gd name="connsiteY19" fmla="*/ 5506358 h 5506358"/>
              <a:gd name="connsiteX20" fmla="*/ 0 w 2750280"/>
              <a:gd name="connsiteY20" fmla="*/ 4900659 h 5506358"/>
              <a:gd name="connsiteX21" fmla="*/ 0 w 2750280"/>
              <a:gd name="connsiteY21" fmla="*/ 4460150 h 5506358"/>
              <a:gd name="connsiteX22" fmla="*/ 0 w 2750280"/>
              <a:gd name="connsiteY22" fmla="*/ 3964578 h 5506358"/>
              <a:gd name="connsiteX23" fmla="*/ 0 w 2750280"/>
              <a:gd name="connsiteY23" fmla="*/ 3469006 h 5506358"/>
              <a:gd name="connsiteX24" fmla="*/ 0 w 2750280"/>
              <a:gd name="connsiteY24" fmla="*/ 3083560 h 5506358"/>
              <a:gd name="connsiteX25" fmla="*/ 0 w 2750280"/>
              <a:gd name="connsiteY25" fmla="*/ 2477861 h 5506358"/>
              <a:gd name="connsiteX26" fmla="*/ 0 w 2750280"/>
              <a:gd name="connsiteY26" fmla="*/ 1817098 h 5506358"/>
              <a:gd name="connsiteX27" fmla="*/ 0 w 2750280"/>
              <a:gd name="connsiteY27" fmla="*/ 1266462 h 5506358"/>
              <a:gd name="connsiteX28" fmla="*/ 0 w 2750280"/>
              <a:gd name="connsiteY28" fmla="*/ 660763 h 5506358"/>
              <a:gd name="connsiteX29" fmla="*/ 0 w 2750280"/>
              <a:gd name="connsiteY29" fmla="*/ 0 h 55063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2750280" h="5506358" fill="none" extrusionOk="0">
                <a:moveTo>
                  <a:pt x="0" y="0"/>
                </a:moveTo>
                <a:cubicBezTo>
                  <a:pt x="167423" y="-49215"/>
                  <a:pt x="359324" y="824"/>
                  <a:pt x="467548" y="0"/>
                </a:cubicBezTo>
                <a:cubicBezTo>
                  <a:pt x="575772" y="-824"/>
                  <a:pt x="784760" y="40431"/>
                  <a:pt x="1017604" y="0"/>
                </a:cubicBezTo>
                <a:cubicBezTo>
                  <a:pt x="1250448" y="-40431"/>
                  <a:pt x="1380911" y="12802"/>
                  <a:pt x="1595162" y="0"/>
                </a:cubicBezTo>
                <a:cubicBezTo>
                  <a:pt x="1809413" y="-12802"/>
                  <a:pt x="1963458" y="17397"/>
                  <a:pt x="2117716" y="0"/>
                </a:cubicBezTo>
                <a:cubicBezTo>
                  <a:pt x="2271974" y="-17397"/>
                  <a:pt x="2462986" y="42071"/>
                  <a:pt x="2750280" y="0"/>
                </a:cubicBezTo>
                <a:cubicBezTo>
                  <a:pt x="2810870" y="223737"/>
                  <a:pt x="2724600" y="334320"/>
                  <a:pt x="2750280" y="660763"/>
                </a:cubicBezTo>
                <a:cubicBezTo>
                  <a:pt x="2775960" y="987206"/>
                  <a:pt x="2732957" y="1017956"/>
                  <a:pt x="2750280" y="1266462"/>
                </a:cubicBezTo>
                <a:cubicBezTo>
                  <a:pt x="2767603" y="1514968"/>
                  <a:pt x="2692171" y="1784626"/>
                  <a:pt x="2750280" y="1927225"/>
                </a:cubicBezTo>
                <a:cubicBezTo>
                  <a:pt x="2808389" y="2069824"/>
                  <a:pt x="2679333" y="2356880"/>
                  <a:pt x="2750280" y="2587988"/>
                </a:cubicBezTo>
                <a:cubicBezTo>
                  <a:pt x="2821227" y="2819096"/>
                  <a:pt x="2693968" y="2938334"/>
                  <a:pt x="2750280" y="3083560"/>
                </a:cubicBezTo>
                <a:cubicBezTo>
                  <a:pt x="2806592" y="3228786"/>
                  <a:pt x="2748318" y="3382978"/>
                  <a:pt x="2750280" y="3524069"/>
                </a:cubicBezTo>
                <a:cubicBezTo>
                  <a:pt x="2752242" y="3665160"/>
                  <a:pt x="2746323" y="3946492"/>
                  <a:pt x="2750280" y="4074705"/>
                </a:cubicBezTo>
                <a:cubicBezTo>
                  <a:pt x="2754237" y="4202918"/>
                  <a:pt x="2746309" y="4420013"/>
                  <a:pt x="2750280" y="4625341"/>
                </a:cubicBezTo>
                <a:cubicBezTo>
                  <a:pt x="2754251" y="4830669"/>
                  <a:pt x="2741881" y="5110214"/>
                  <a:pt x="2750280" y="5506358"/>
                </a:cubicBezTo>
                <a:cubicBezTo>
                  <a:pt x="2631626" y="5546426"/>
                  <a:pt x="2381127" y="5449454"/>
                  <a:pt x="2255230" y="5506358"/>
                </a:cubicBezTo>
                <a:cubicBezTo>
                  <a:pt x="2129333" y="5563262"/>
                  <a:pt x="2008509" y="5456139"/>
                  <a:pt x="1787682" y="5506358"/>
                </a:cubicBezTo>
                <a:cubicBezTo>
                  <a:pt x="1566855" y="5556577"/>
                  <a:pt x="1386331" y="5471731"/>
                  <a:pt x="1265129" y="5506358"/>
                </a:cubicBezTo>
                <a:cubicBezTo>
                  <a:pt x="1143927" y="5540985"/>
                  <a:pt x="905588" y="5480769"/>
                  <a:pt x="660067" y="5506358"/>
                </a:cubicBezTo>
                <a:cubicBezTo>
                  <a:pt x="414546" y="5531947"/>
                  <a:pt x="221235" y="5468569"/>
                  <a:pt x="0" y="5506358"/>
                </a:cubicBezTo>
                <a:cubicBezTo>
                  <a:pt x="-15939" y="5276525"/>
                  <a:pt x="11720" y="5188721"/>
                  <a:pt x="0" y="4900659"/>
                </a:cubicBezTo>
                <a:cubicBezTo>
                  <a:pt x="-11720" y="4612597"/>
                  <a:pt x="36727" y="4619561"/>
                  <a:pt x="0" y="4460150"/>
                </a:cubicBezTo>
                <a:cubicBezTo>
                  <a:pt x="-36727" y="4300739"/>
                  <a:pt x="38356" y="4143070"/>
                  <a:pt x="0" y="3964578"/>
                </a:cubicBezTo>
                <a:cubicBezTo>
                  <a:pt x="-38356" y="3786086"/>
                  <a:pt x="22201" y="3647918"/>
                  <a:pt x="0" y="3469006"/>
                </a:cubicBezTo>
                <a:cubicBezTo>
                  <a:pt x="-22201" y="3290094"/>
                  <a:pt x="20045" y="3191708"/>
                  <a:pt x="0" y="3083560"/>
                </a:cubicBezTo>
                <a:cubicBezTo>
                  <a:pt x="-20045" y="2975412"/>
                  <a:pt x="69294" y="2650922"/>
                  <a:pt x="0" y="2477861"/>
                </a:cubicBezTo>
                <a:cubicBezTo>
                  <a:pt x="-69294" y="2304800"/>
                  <a:pt x="44670" y="2109930"/>
                  <a:pt x="0" y="1817098"/>
                </a:cubicBezTo>
                <a:cubicBezTo>
                  <a:pt x="-44670" y="1524266"/>
                  <a:pt x="14607" y="1437682"/>
                  <a:pt x="0" y="1266462"/>
                </a:cubicBezTo>
                <a:cubicBezTo>
                  <a:pt x="-14607" y="1095242"/>
                  <a:pt x="38791" y="794862"/>
                  <a:pt x="0" y="660763"/>
                </a:cubicBezTo>
                <a:cubicBezTo>
                  <a:pt x="-38791" y="526664"/>
                  <a:pt x="39510" y="132409"/>
                  <a:pt x="0" y="0"/>
                </a:cubicBezTo>
                <a:close/>
              </a:path>
              <a:path w="2750280" h="5506358" stroke="0" extrusionOk="0">
                <a:moveTo>
                  <a:pt x="0" y="0"/>
                </a:moveTo>
                <a:cubicBezTo>
                  <a:pt x="139582" y="-3961"/>
                  <a:pt x="425222" y="47914"/>
                  <a:pt x="605062" y="0"/>
                </a:cubicBezTo>
                <a:cubicBezTo>
                  <a:pt x="784902" y="-47914"/>
                  <a:pt x="899676" y="37288"/>
                  <a:pt x="1182620" y="0"/>
                </a:cubicBezTo>
                <a:cubicBezTo>
                  <a:pt x="1465564" y="-37288"/>
                  <a:pt x="1476258" y="51026"/>
                  <a:pt x="1705174" y="0"/>
                </a:cubicBezTo>
                <a:cubicBezTo>
                  <a:pt x="1934090" y="-51026"/>
                  <a:pt x="2054418" y="421"/>
                  <a:pt x="2227727" y="0"/>
                </a:cubicBezTo>
                <a:cubicBezTo>
                  <a:pt x="2401036" y="-421"/>
                  <a:pt x="2540133" y="28545"/>
                  <a:pt x="2750280" y="0"/>
                </a:cubicBezTo>
                <a:cubicBezTo>
                  <a:pt x="2802898" y="225691"/>
                  <a:pt x="2735357" y="466735"/>
                  <a:pt x="2750280" y="660763"/>
                </a:cubicBezTo>
                <a:cubicBezTo>
                  <a:pt x="2765203" y="854791"/>
                  <a:pt x="2729991" y="1099250"/>
                  <a:pt x="2750280" y="1211399"/>
                </a:cubicBezTo>
                <a:cubicBezTo>
                  <a:pt x="2770569" y="1323548"/>
                  <a:pt x="2725421" y="1647849"/>
                  <a:pt x="2750280" y="1817098"/>
                </a:cubicBezTo>
                <a:cubicBezTo>
                  <a:pt x="2775139" y="1986347"/>
                  <a:pt x="2732517" y="2086077"/>
                  <a:pt x="2750280" y="2257607"/>
                </a:cubicBezTo>
                <a:cubicBezTo>
                  <a:pt x="2768043" y="2429137"/>
                  <a:pt x="2742019" y="2517441"/>
                  <a:pt x="2750280" y="2643052"/>
                </a:cubicBezTo>
                <a:cubicBezTo>
                  <a:pt x="2758541" y="2768663"/>
                  <a:pt x="2676823" y="3142973"/>
                  <a:pt x="2750280" y="3303815"/>
                </a:cubicBezTo>
                <a:cubicBezTo>
                  <a:pt x="2823737" y="3464657"/>
                  <a:pt x="2710543" y="3747495"/>
                  <a:pt x="2750280" y="3909514"/>
                </a:cubicBezTo>
                <a:cubicBezTo>
                  <a:pt x="2790017" y="4071533"/>
                  <a:pt x="2735319" y="4177164"/>
                  <a:pt x="2750280" y="4405086"/>
                </a:cubicBezTo>
                <a:cubicBezTo>
                  <a:pt x="2765241" y="4633008"/>
                  <a:pt x="2723937" y="4628649"/>
                  <a:pt x="2750280" y="4845595"/>
                </a:cubicBezTo>
                <a:cubicBezTo>
                  <a:pt x="2776623" y="5062541"/>
                  <a:pt x="2733725" y="5248593"/>
                  <a:pt x="2750280" y="5506358"/>
                </a:cubicBezTo>
                <a:cubicBezTo>
                  <a:pt x="2628616" y="5530798"/>
                  <a:pt x="2422222" y="5487942"/>
                  <a:pt x="2282732" y="5506358"/>
                </a:cubicBezTo>
                <a:cubicBezTo>
                  <a:pt x="2143242" y="5524774"/>
                  <a:pt x="1939358" y="5472987"/>
                  <a:pt x="1705174" y="5506358"/>
                </a:cubicBezTo>
                <a:cubicBezTo>
                  <a:pt x="1470990" y="5539729"/>
                  <a:pt x="1342774" y="5500472"/>
                  <a:pt x="1210123" y="5506358"/>
                </a:cubicBezTo>
                <a:cubicBezTo>
                  <a:pt x="1077472" y="5512244"/>
                  <a:pt x="802056" y="5454171"/>
                  <a:pt x="687570" y="5506358"/>
                </a:cubicBezTo>
                <a:cubicBezTo>
                  <a:pt x="573084" y="5558545"/>
                  <a:pt x="299171" y="5467760"/>
                  <a:pt x="0" y="5506358"/>
                </a:cubicBezTo>
                <a:cubicBezTo>
                  <a:pt x="-36218" y="5253059"/>
                  <a:pt x="13103" y="5066734"/>
                  <a:pt x="0" y="4955722"/>
                </a:cubicBezTo>
                <a:cubicBezTo>
                  <a:pt x="-13103" y="4844710"/>
                  <a:pt x="19166" y="4653915"/>
                  <a:pt x="0" y="4460150"/>
                </a:cubicBezTo>
                <a:cubicBezTo>
                  <a:pt x="-19166" y="4266385"/>
                  <a:pt x="4159" y="4023575"/>
                  <a:pt x="0" y="3854451"/>
                </a:cubicBezTo>
                <a:cubicBezTo>
                  <a:pt x="-4159" y="3685327"/>
                  <a:pt x="45247" y="3523017"/>
                  <a:pt x="0" y="3413942"/>
                </a:cubicBezTo>
                <a:cubicBezTo>
                  <a:pt x="-45247" y="3304867"/>
                  <a:pt x="51424" y="3007029"/>
                  <a:pt x="0" y="2863306"/>
                </a:cubicBezTo>
                <a:cubicBezTo>
                  <a:pt x="-51424" y="2719583"/>
                  <a:pt x="1869" y="2513950"/>
                  <a:pt x="0" y="2422798"/>
                </a:cubicBezTo>
                <a:cubicBezTo>
                  <a:pt x="-1869" y="2331646"/>
                  <a:pt x="15777" y="2190553"/>
                  <a:pt x="0" y="2037352"/>
                </a:cubicBezTo>
                <a:cubicBezTo>
                  <a:pt x="-15777" y="1884151"/>
                  <a:pt x="67797" y="1629368"/>
                  <a:pt x="0" y="1431653"/>
                </a:cubicBezTo>
                <a:cubicBezTo>
                  <a:pt x="-67797" y="1233938"/>
                  <a:pt x="20827" y="1117908"/>
                  <a:pt x="0" y="991144"/>
                </a:cubicBezTo>
                <a:cubicBezTo>
                  <a:pt x="-20827" y="864380"/>
                  <a:pt x="16458" y="430843"/>
                  <a:pt x="0" y="0"/>
                </a:cubicBezTo>
                <a:close/>
              </a:path>
            </a:pathLst>
          </a:custGeom>
          <a:solidFill>
            <a:schemeClr val="bg2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254943837">
                  <ask:type>
                    <ask:lineSketchScribble/>
                  </ask:type>
                </ask:lineSketchStyleProps>
              </a:ext>
            </a:extLst>
          </a:ln>
        </p:spPr>
        <p:txBody>
          <a:bodyPr>
            <a:normAutofit/>
          </a:bodyPr>
          <a:lstStyle/>
          <a:p>
            <a:r>
              <a:rPr lang="en-US" sz="2500" dirty="0"/>
              <a:t>IMPLEMENTING THE PLAN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77D1452-F0B7-431E-9A24-D3F7103D85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479292" y="0"/>
            <a:ext cx="5664708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ounded Rectangle 20">
            <a:extLst>
              <a:ext uri="{FF2B5EF4-FFF2-40B4-BE49-F238E27FC236}">
                <a16:creationId xmlns:a16="http://schemas.microsoft.com/office/drawing/2014/main" id="{A660F4F9-5DF5-4F15-BE6A-CD8648BB11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838700" y="559407"/>
            <a:ext cx="4945891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2A9B718-C6B1-4BAE-BDA3-B2EFEE8E44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2171006"/>
              </p:ext>
            </p:extLst>
          </p:nvPr>
        </p:nvGraphicFramePr>
        <p:xfrm>
          <a:off x="3963924" y="722376"/>
          <a:ext cx="4697730" cy="5413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0639683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301F447-EEF7-48F5-AF73-7566EE7F64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334644"/>
            <a:ext cx="7882128" cy="1076914"/>
          </a:xfrm>
        </p:spPr>
        <p:txBody>
          <a:bodyPr anchor="ctr">
            <a:normAutofit/>
          </a:bodyPr>
          <a:lstStyle/>
          <a:p>
            <a:r>
              <a:rPr lang="en-US" sz="3500" dirty="0"/>
              <a:t>DO WHAT YOU SAID YOU WOULD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7117410-A2A4-4085-9ADC-46744551DB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632079" y="0"/>
            <a:ext cx="7879842" cy="19138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9F74EB5-E547-4FB4-95F5-BCC788F3C4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630936" y="1512994"/>
            <a:ext cx="7879842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9CD8D55-7255-47B5-9934-A78C20CDC0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4720828"/>
              </p:ext>
            </p:extLst>
          </p:nvPr>
        </p:nvGraphicFramePr>
        <p:xfrm>
          <a:off x="628650" y="1737360"/>
          <a:ext cx="7879842" cy="4535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6247625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19">
            <a:extLst>
              <a:ext uri="{FF2B5EF4-FFF2-40B4-BE49-F238E27FC236}">
                <a16:creationId xmlns:a16="http://schemas.microsoft.com/office/drawing/2014/main" id="{257363FD-7E77-4145-9483-331A807AD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147601" cy="6858000"/>
          </a:xfrm>
          <a:prstGeom prst="rect">
            <a:avLst/>
          </a:prstGeom>
          <a:gradFill flip="none" rotWithShape="1">
            <a:gsLst>
              <a:gs pos="28000">
                <a:schemeClr val="bg2">
                  <a:alpha val="84000"/>
                </a:schemeClr>
              </a:gs>
              <a:gs pos="74000">
                <a:schemeClr val="bg1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7" name="TextBox 4">
            <a:extLst>
              <a:ext uri="{FF2B5EF4-FFF2-40B4-BE49-F238E27FC236}">
                <a16:creationId xmlns:a16="http://schemas.microsoft.com/office/drawing/2014/main" id="{E2E46DFB-6160-4A48-9455-A3CCBD4324F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75846716"/>
              </p:ext>
            </p:extLst>
          </p:nvPr>
        </p:nvGraphicFramePr>
        <p:xfrm>
          <a:off x="628650" y="381000"/>
          <a:ext cx="7886700" cy="579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4516842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A1473A6-3F22-483E-8A30-80B9D2B145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A1375E3-3E53-4D75-BAB7-E5929BFCB2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/>
        </p:nvGrpSpPr>
        <p:grpSpPr>
          <a:xfrm flipH="1">
            <a:off x="400762" y="563918"/>
            <a:ext cx="3089954" cy="5978614"/>
            <a:chOff x="7513372" y="803186"/>
            <a:chExt cx="4163968" cy="5978614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0BBEEF67-3DDF-46CF-8CD5-EA5F0E4FB0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10989586" y="1070835"/>
              <a:ext cx="687754" cy="5710965"/>
            </a:xfrm>
            <a:custGeom>
              <a:avLst/>
              <a:gdLst>
                <a:gd name="T0" fmla="*/ 414 w 414"/>
                <a:gd name="T1" fmla="*/ 2447 h 2447"/>
                <a:gd name="T2" fmla="*/ 0 w 414"/>
                <a:gd name="T3" fmla="*/ 2247 h 2447"/>
                <a:gd name="T4" fmla="*/ 0 w 414"/>
                <a:gd name="T5" fmla="*/ 0 h 2447"/>
                <a:gd name="T6" fmla="*/ 414 w 414"/>
                <a:gd name="T7" fmla="*/ 200 h 2447"/>
                <a:gd name="T8" fmla="*/ 414 w 414"/>
                <a:gd name="T9" fmla="*/ 2447 h 2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4" h="2447">
                  <a:moveTo>
                    <a:pt x="414" y="2447"/>
                  </a:moveTo>
                  <a:lnTo>
                    <a:pt x="0" y="2247"/>
                  </a:lnTo>
                  <a:lnTo>
                    <a:pt x="0" y="0"/>
                  </a:lnTo>
                  <a:lnTo>
                    <a:pt x="414" y="200"/>
                  </a:lnTo>
                  <a:lnTo>
                    <a:pt x="414" y="244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8FAC1C95-F817-487C-B8B2-CF141FBB1C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10988949" y="803186"/>
              <a:ext cx="409371" cy="5521414"/>
            </a:xfrm>
            <a:custGeom>
              <a:avLst/>
              <a:gdLst>
                <a:gd name="T0" fmla="*/ 209 w 209"/>
                <a:gd name="T1" fmla="*/ 2246 h 2358"/>
                <a:gd name="T2" fmla="*/ 0 w 209"/>
                <a:gd name="T3" fmla="*/ 2358 h 2358"/>
                <a:gd name="T4" fmla="*/ 0 w 209"/>
                <a:gd name="T5" fmla="*/ 111 h 2358"/>
                <a:gd name="T6" fmla="*/ 209 w 209"/>
                <a:gd name="T7" fmla="*/ 0 h 2358"/>
                <a:gd name="T8" fmla="*/ 209 w 209"/>
                <a:gd name="T9" fmla="*/ 2246 h 2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" h="2358">
                  <a:moveTo>
                    <a:pt x="209" y="2246"/>
                  </a:moveTo>
                  <a:lnTo>
                    <a:pt x="0" y="2358"/>
                  </a:lnTo>
                  <a:lnTo>
                    <a:pt x="0" y="111"/>
                  </a:lnTo>
                  <a:lnTo>
                    <a:pt x="209" y="0"/>
                  </a:lnTo>
                  <a:lnTo>
                    <a:pt x="209" y="2246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Rectangle 8">
              <a:extLst>
                <a:ext uri="{FF2B5EF4-FFF2-40B4-BE49-F238E27FC236}">
                  <a16:creationId xmlns:a16="http://schemas.microsoft.com/office/drawing/2014/main" id="{C2C5363A-D941-4AA1-8D38-D7E44A1E2E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13372" y="804101"/>
              <a:ext cx="3880238" cy="525164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3851" y="885651"/>
            <a:ext cx="2422352" cy="4624603"/>
          </a:xfrm>
        </p:spPr>
        <p:txBody>
          <a:bodyPr>
            <a:normAutofit/>
          </a:bodyPr>
          <a:lstStyle/>
          <a:p>
            <a:r>
              <a:rPr lang="en-US" sz="7200" dirty="0">
                <a:solidFill>
                  <a:srgbClr val="FFFFFF"/>
                </a:solidFill>
              </a:rPr>
              <a:t>.5 </a:t>
            </a:r>
            <a:r>
              <a:rPr lang="en-US" sz="3700" dirty="0">
                <a:solidFill>
                  <a:srgbClr val="FFFFFF"/>
                </a:solidFill>
              </a:rPr>
              <a:t>PERIODIC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4031" y="885651"/>
            <a:ext cx="4893915" cy="4616849"/>
          </a:xfrm>
          <a:custGeom>
            <a:avLst/>
            <a:gdLst>
              <a:gd name="connsiteX0" fmla="*/ 0 w 4893915"/>
              <a:gd name="connsiteY0" fmla="*/ 0 h 4616849"/>
              <a:gd name="connsiteX1" fmla="*/ 494829 w 4893915"/>
              <a:gd name="connsiteY1" fmla="*/ 0 h 4616849"/>
              <a:gd name="connsiteX2" fmla="*/ 940719 w 4893915"/>
              <a:gd name="connsiteY2" fmla="*/ 0 h 4616849"/>
              <a:gd name="connsiteX3" fmla="*/ 1435548 w 4893915"/>
              <a:gd name="connsiteY3" fmla="*/ 0 h 4616849"/>
              <a:gd name="connsiteX4" fmla="*/ 2028256 w 4893915"/>
              <a:gd name="connsiteY4" fmla="*/ 0 h 4616849"/>
              <a:gd name="connsiteX5" fmla="*/ 2620963 w 4893915"/>
              <a:gd name="connsiteY5" fmla="*/ 0 h 4616849"/>
              <a:gd name="connsiteX6" fmla="*/ 3017914 w 4893915"/>
              <a:gd name="connsiteY6" fmla="*/ 0 h 4616849"/>
              <a:gd name="connsiteX7" fmla="*/ 3561683 w 4893915"/>
              <a:gd name="connsiteY7" fmla="*/ 0 h 4616849"/>
              <a:gd name="connsiteX8" fmla="*/ 4203329 w 4893915"/>
              <a:gd name="connsiteY8" fmla="*/ 0 h 4616849"/>
              <a:gd name="connsiteX9" fmla="*/ 4893915 w 4893915"/>
              <a:gd name="connsiteY9" fmla="*/ 0 h 4616849"/>
              <a:gd name="connsiteX10" fmla="*/ 4893915 w 4893915"/>
              <a:gd name="connsiteY10" fmla="*/ 669443 h 4616849"/>
              <a:gd name="connsiteX11" fmla="*/ 4893915 w 4893915"/>
              <a:gd name="connsiteY11" fmla="*/ 1338886 h 4616849"/>
              <a:gd name="connsiteX12" fmla="*/ 4893915 w 4893915"/>
              <a:gd name="connsiteY12" fmla="*/ 1915992 h 4616849"/>
              <a:gd name="connsiteX13" fmla="*/ 4893915 w 4893915"/>
              <a:gd name="connsiteY13" fmla="*/ 2400761 h 4616849"/>
              <a:gd name="connsiteX14" fmla="*/ 4893915 w 4893915"/>
              <a:gd name="connsiteY14" fmla="*/ 3024036 h 4616849"/>
              <a:gd name="connsiteX15" fmla="*/ 4893915 w 4893915"/>
              <a:gd name="connsiteY15" fmla="*/ 3554974 h 4616849"/>
              <a:gd name="connsiteX16" fmla="*/ 4893915 w 4893915"/>
              <a:gd name="connsiteY16" fmla="*/ 4616849 h 4616849"/>
              <a:gd name="connsiteX17" fmla="*/ 4252268 w 4893915"/>
              <a:gd name="connsiteY17" fmla="*/ 4616849 h 4616849"/>
              <a:gd name="connsiteX18" fmla="*/ 3757439 w 4893915"/>
              <a:gd name="connsiteY18" fmla="*/ 4616849 h 4616849"/>
              <a:gd name="connsiteX19" fmla="*/ 3164732 w 4893915"/>
              <a:gd name="connsiteY19" fmla="*/ 4616849 h 4616849"/>
              <a:gd name="connsiteX20" fmla="*/ 2523085 w 4893915"/>
              <a:gd name="connsiteY20" fmla="*/ 4616849 h 4616849"/>
              <a:gd name="connsiteX21" fmla="*/ 2126134 w 4893915"/>
              <a:gd name="connsiteY21" fmla="*/ 4616849 h 4616849"/>
              <a:gd name="connsiteX22" fmla="*/ 1631305 w 4893915"/>
              <a:gd name="connsiteY22" fmla="*/ 4616849 h 4616849"/>
              <a:gd name="connsiteX23" fmla="*/ 1136476 w 4893915"/>
              <a:gd name="connsiteY23" fmla="*/ 4616849 h 4616849"/>
              <a:gd name="connsiteX24" fmla="*/ 641647 w 4893915"/>
              <a:gd name="connsiteY24" fmla="*/ 4616849 h 4616849"/>
              <a:gd name="connsiteX25" fmla="*/ 0 w 4893915"/>
              <a:gd name="connsiteY25" fmla="*/ 4616849 h 4616849"/>
              <a:gd name="connsiteX26" fmla="*/ 0 w 4893915"/>
              <a:gd name="connsiteY26" fmla="*/ 4085911 h 4616849"/>
              <a:gd name="connsiteX27" fmla="*/ 0 w 4893915"/>
              <a:gd name="connsiteY27" fmla="*/ 3416468 h 4616849"/>
              <a:gd name="connsiteX28" fmla="*/ 0 w 4893915"/>
              <a:gd name="connsiteY28" fmla="*/ 2931699 h 4616849"/>
              <a:gd name="connsiteX29" fmla="*/ 0 w 4893915"/>
              <a:gd name="connsiteY29" fmla="*/ 2308425 h 4616849"/>
              <a:gd name="connsiteX30" fmla="*/ 0 w 4893915"/>
              <a:gd name="connsiteY30" fmla="*/ 1869824 h 4616849"/>
              <a:gd name="connsiteX31" fmla="*/ 0 w 4893915"/>
              <a:gd name="connsiteY31" fmla="*/ 1292718 h 4616849"/>
              <a:gd name="connsiteX32" fmla="*/ 0 w 4893915"/>
              <a:gd name="connsiteY32" fmla="*/ 854117 h 4616849"/>
              <a:gd name="connsiteX33" fmla="*/ 0 w 4893915"/>
              <a:gd name="connsiteY33" fmla="*/ 0 h 46168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4893915" h="4616849" fill="none" extrusionOk="0">
                <a:moveTo>
                  <a:pt x="0" y="0"/>
                </a:moveTo>
                <a:cubicBezTo>
                  <a:pt x="214891" y="-15848"/>
                  <a:pt x="291261" y="11887"/>
                  <a:pt x="494829" y="0"/>
                </a:cubicBezTo>
                <a:cubicBezTo>
                  <a:pt x="698397" y="-11887"/>
                  <a:pt x="816627" y="7342"/>
                  <a:pt x="940719" y="0"/>
                </a:cubicBezTo>
                <a:cubicBezTo>
                  <a:pt x="1064811" y="-7342"/>
                  <a:pt x="1321596" y="5254"/>
                  <a:pt x="1435548" y="0"/>
                </a:cubicBezTo>
                <a:cubicBezTo>
                  <a:pt x="1549500" y="-5254"/>
                  <a:pt x="1860062" y="16782"/>
                  <a:pt x="2028256" y="0"/>
                </a:cubicBezTo>
                <a:cubicBezTo>
                  <a:pt x="2196450" y="-16782"/>
                  <a:pt x="2332436" y="60971"/>
                  <a:pt x="2620963" y="0"/>
                </a:cubicBezTo>
                <a:cubicBezTo>
                  <a:pt x="2909490" y="-60971"/>
                  <a:pt x="2820489" y="17817"/>
                  <a:pt x="3017914" y="0"/>
                </a:cubicBezTo>
                <a:cubicBezTo>
                  <a:pt x="3215339" y="-17817"/>
                  <a:pt x="3371357" y="20231"/>
                  <a:pt x="3561683" y="0"/>
                </a:cubicBezTo>
                <a:cubicBezTo>
                  <a:pt x="3752009" y="-20231"/>
                  <a:pt x="3898210" y="29707"/>
                  <a:pt x="4203329" y="0"/>
                </a:cubicBezTo>
                <a:cubicBezTo>
                  <a:pt x="4508448" y="-29707"/>
                  <a:pt x="4645395" y="6317"/>
                  <a:pt x="4893915" y="0"/>
                </a:cubicBezTo>
                <a:cubicBezTo>
                  <a:pt x="4930436" y="211227"/>
                  <a:pt x="4824339" y="378095"/>
                  <a:pt x="4893915" y="669443"/>
                </a:cubicBezTo>
                <a:cubicBezTo>
                  <a:pt x="4963491" y="960791"/>
                  <a:pt x="4862846" y="1157139"/>
                  <a:pt x="4893915" y="1338886"/>
                </a:cubicBezTo>
                <a:cubicBezTo>
                  <a:pt x="4924984" y="1520633"/>
                  <a:pt x="4875353" y="1681729"/>
                  <a:pt x="4893915" y="1915992"/>
                </a:cubicBezTo>
                <a:cubicBezTo>
                  <a:pt x="4912477" y="2150255"/>
                  <a:pt x="4872143" y="2189274"/>
                  <a:pt x="4893915" y="2400761"/>
                </a:cubicBezTo>
                <a:cubicBezTo>
                  <a:pt x="4915687" y="2612248"/>
                  <a:pt x="4821428" y="2849434"/>
                  <a:pt x="4893915" y="3024036"/>
                </a:cubicBezTo>
                <a:cubicBezTo>
                  <a:pt x="4966402" y="3198639"/>
                  <a:pt x="4861502" y="3389512"/>
                  <a:pt x="4893915" y="3554974"/>
                </a:cubicBezTo>
                <a:cubicBezTo>
                  <a:pt x="4926328" y="3720436"/>
                  <a:pt x="4810561" y="4333181"/>
                  <a:pt x="4893915" y="4616849"/>
                </a:cubicBezTo>
                <a:cubicBezTo>
                  <a:pt x="4578455" y="4621394"/>
                  <a:pt x="4414530" y="4603697"/>
                  <a:pt x="4252268" y="4616849"/>
                </a:cubicBezTo>
                <a:cubicBezTo>
                  <a:pt x="4090006" y="4630001"/>
                  <a:pt x="3921784" y="4557578"/>
                  <a:pt x="3757439" y="4616849"/>
                </a:cubicBezTo>
                <a:cubicBezTo>
                  <a:pt x="3593094" y="4676120"/>
                  <a:pt x="3366027" y="4575926"/>
                  <a:pt x="3164732" y="4616849"/>
                </a:cubicBezTo>
                <a:cubicBezTo>
                  <a:pt x="2963437" y="4657772"/>
                  <a:pt x="2791734" y="4610978"/>
                  <a:pt x="2523085" y="4616849"/>
                </a:cubicBezTo>
                <a:cubicBezTo>
                  <a:pt x="2254436" y="4622720"/>
                  <a:pt x="2266211" y="4610958"/>
                  <a:pt x="2126134" y="4616849"/>
                </a:cubicBezTo>
                <a:cubicBezTo>
                  <a:pt x="1986057" y="4622740"/>
                  <a:pt x="1845805" y="4595410"/>
                  <a:pt x="1631305" y="4616849"/>
                </a:cubicBezTo>
                <a:cubicBezTo>
                  <a:pt x="1416805" y="4638288"/>
                  <a:pt x="1369266" y="4616523"/>
                  <a:pt x="1136476" y="4616849"/>
                </a:cubicBezTo>
                <a:cubicBezTo>
                  <a:pt x="903686" y="4617175"/>
                  <a:pt x="777150" y="4614148"/>
                  <a:pt x="641647" y="4616849"/>
                </a:cubicBezTo>
                <a:cubicBezTo>
                  <a:pt x="506144" y="4619550"/>
                  <a:pt x="238996" y="4545965"/>
                  <a:pt x="0" y="4616849"/>
                </a:cubicBezTo>
                <a:cubicBezTo>
                  <a:pt x="-42014" y="4364871"/>
                  <a:pt x="3338" y="4307872"/>
                  <a:pt x="0" y="4085911"/>
                </a:cubicBezTo>
                <a:cubicBezTo>
                  <a:pt x="-3338" y="3863950"/>
                  <a:pt x="3223" y="3683062"/>
                  <a:pt x="0" y="3416468"/>
                </a:cubicBezTo>
                <a:cubicBezTo>
                  <a:pt x="-3223" y="3149874"/>
                  <a:pt x="12289" y="3044927"/>
                  <a:pt x="0" y="2931699"/>
                </a:cubicBezTo>
                <a:cubicBezTo>
                  <a:pt x="-12289" y="2818471"/>
                  <a:pt x="38952" y="2614119"/>
                  <a:pt x="0" y="2308425"/>
                </a:cubicBezTo>
                <a:cubicBezTo>
                  <a:pt x="-38952" y="2002731"/>
                  <a:pt x="5459" y="1977562"/>
                  <a:pt x="0" y="1869824"/>
                </a:cubicBezTo>
                <a:cubicBezTo>
                  <a:pt x="-5459" y="1762086"/>
                  <a:pt x="68294" y="1566477"/>
                  <a:pt x="0" y="1292718"/>
                </a:cubicBezTo>
                <a:cubicBezTo>
                  <a:pt x="-68294" y="1018959"/>
                  <a:pt x="5486" y="970470"/>
                  <a:pt x="0" y="854117"/>
                </a:cubicBezTo>
                <a:cubicBezTo>
                  <a:pt x="-5486" y="737764"/>
                  <a:pt x="39238" y="199524"/>
                  <a:pt x="0" y="0"/>
                </a:cubicBezTo>
                <a:close/>
              </a:path>
              <a:path w="4893915" h="4616849" stroke="0" extrusionOk="0">
                <a:moveTo>
                  <a:pt x="0" y="0"/>
                </a:moveTo>
                <a:cubicBezTo>
                  <a:pt x="202767" y="-46989"/>
                  <a:pt x="372055" y="31043"/>
                  <a:pt x="641647" y="0"/>
                </a:cubicBezTo>
                <a:cubicBezTo>
                  <a:pt x="911239" y="-31043"/>
                  <a:pt x="892551" y="40860"/>
                  <a:pt x="1038598" y="0"/>
                </a:cubicBezTo>
                <a:cubicBezTo>
                  <a:pt x="1184645" y="-40860"/>
                  <a:pt x="1487384" y="75660"/>
                  <a:pt x="1680244" y="0"/>
                </a:cubicBezTo>
                <a:cubicBezTo>
                  <a:pt x="1873104" y="-75660"/>
                  <a:pt x="2037335" y="52586"/>
                  <a:pt x="2321891" y="0"/>
                </a:cubicBezTo>
                <a:cubicBezTo>
                  <a:pt x="2606447" y="-52586"/>
                  <a:pt x="2793428" y="53654"/>
                  <a:pt x="2963537" y="0"/>
                </a:cubicBezTo>
                <a:cubicBezTo>
                  <a:pt x="3133646" y="-53654"/>
                  <a:pt x="3322920" y="51567"/>
                  <a:pt x="3458367" y="0"/>
                </a:cubicBezTo>
                <a:cubicBezTo>
                  <a:pt x="3593814" y="-51567"/>
                  <a:pt x="3916886" y="21330"/>
                  <a:pt x="4051074" y="0"/>
                </a:cubicBezTo>
                <a:cubicBezTo>
                  <a:pt x="4185262" y="-21330"/>
                  <a:pt x="4580627" y="57450"/>
                  <a:pt x="4893915" y="0"/>
                </a:cubicBezTo>
                <a:cubicBezTo>
                  <a:pt x="4931443" y="160136"/>
                  <a:pt x="4821686" y="498606"/>
                  <a:pt x="4893915" y="623275"/>
                </a:cubicBezTo>
                <a:cubicBezTo>
                  <a:pt x="4966144" y="747944"/>
                  <a:pt x="4867550" y="976244"/>
                  <a:pt x="4893915" y="1108044"/>
                </a:cubicBezTo>
                <a:cubicBezTo>
                  <a:pt x="4920280" y="1239844"/>
                  <a:pt x="4874517" y="1382515"/>
                  <a:pt x="4893915" y="1638981"/>
                </a:cubicBezTo>
                <a:cubicBezTo>
                  <a:pt x="4913313" y="1895447"/>
                  <a:pt x="4866083" y="2032978"/>
                  <a:pt x="4893915" y="2169919"/>
                </a:cubicBezTo>
                <a:cubicBezTo>
                  <a:pt x="4921747" y="2306860"/>
                  <a:pt x="4891592" y="2473429"/>
                  <a:pt x="4893915" y="2700857"/>
                </a:cubicBezTo>
                <a:cubicBezTo>
                  <a:pt x="4896238" y="2928285"/>
                  <a:pt x="4822550" y="3071728"/>
                  <a:pt x="4893915" y="3324131"/>
                </a:cubicBezTo>
                <a:cubicBezTo>
                  <a:pt x="4965280" y="3576534"/>
                  <a:pt x="4866480" y="3645963"/>
                  <a:pt x="4893915" y="3808900"/>
                </a:cubicBezTo>
                <a:cubicBezTo>
                  <a:pt x="4921350" y="3971837"/>
                  <a:pt x="4803975" y="4377067"/>
                  <a:pt x="4893915" y="4616849"/>
                </a:cubicBezTo>
                <a:cubicBezTo>
                  <a:pt x="4758407" y="4623785"/>
                  <a:pt x="4599015" y="4607662"/>
                  <a:pt x="4399086" y="4616849"/>
                </a:cubicBezTo>
                <a:cubicBezTo>
                  <a:pt x="4199157" y="4626036"/>
                  <a:pt x="3994743" y="4579605"/>
                  <a:pt x="3757439" y="4616849"/>
                </a:cubicBezTo>
                <a:cubicBezTo>
                  <a:pt x="3520135" y="4654093"/>
                  <a:pt x="3516296" y="4610222"/>
                  <a:pt x="3360488" y="4616849"/>
                </a:cubicBezTo>
                <a:cubicBezTo>
                  <a:pt x="3204680" y="4623476"/>
                  <a:pt x="3068631" y="4610278"/>
                  <a:pt x="2963537" y="4616849"/>
                </a:cubicBezTo>
                <a:cubicBezTo>
                  <a:pt x="2858443" y="4623420"/>
                  <a:pt x="2545656" y="4612910"/>
                  <a:pt x="2419769" y="4616849"/>
                </a:cubicBezTo>
                <a:cubicBezTo>
                  <a:pt x="2293882" y="4620788"/>
                  <a:pt x="2081914" y="4550884"/>
                  <a:pt x="1778122" y="4616849"/>
                </a:cubicBezTo>
                <a:cubicBezTo>
                  <a:pt x="1474330" y="4682814"/>
                  <a:pt x="1438623" y="4561163"/>
                  <a:pt x="1136476" y="4616849"/>
                </a:cubicBezTo>
                <a:cubicBezTo>
                  <a:pt x="834329" y="4672535"/>
                  <a:pt x="730964" y="4575381"/>
                  <a:pt x="592707" y="4616849"/>
                </a:cubicBezTo>
                <a:cubicBezTo>
                  <a:pt x="454450" y="4658317"/>
                  <a:pt x="202064" y="4599934"/>
                  <a:pt x="0" y="4616849"/>
                </a:cubicBezTo>
                <a:cubicBezTo>
                  <a:pt x="-6941" y="4465028"/>
                  <a:pt x="13936" y="4279487"/>
                  <a:pt x="0" y="4178248"/>
                </a:cubicBezTo>
                <a:cubicBezTo>
                  <a:pt x="-13936" y="4077009"/>
                  <a:pt x="34484" y="3829924"/>
                  <a:pt x="0" y="3601142"/>
                </a:cubicBezTo>
                <a:cubicBezTo>
                  <a:pt x="-34484" y="3372360"/>
                  <a:pt x="2396" y="3169111"/>
                  <a:pt x="0" y="2977868"/>
                </a:cubicBezTo>
                <a:cubicBezTo>
                  <a:pt x="-2396" y="2786625"/>
                  <a:pt x="65781" y="2476923"/>
                  <a:pt x="0" y="2308425"/>
                </a:cubicBezTo>
                <a:cubicBezTo>
                  <a:pt x="-65781" y="2139927"/>
                  <a:pt x="69496" y="1952804"/>
                  <a:pt x="0" y="1685150"/>
                </a:cubicBezTo>
                <a:cubicBezTo>
                  <a:pt x="-69496" y="1417496"/>
                  <a:pt x="47464" y="1282788"/>
                  <a:pt x="0" y="1015707"/>
                </a:cubicBezTo>
                <a:cubicBezTo>
                  <a:pt x="-47464" y="748626"/>
                  <a:pt x="79086" y="349275"/>
                  <a:pt x="0" y="0"/>
                </a:cubicBezTo>
                <a:close/>
              </a:path>
            </a:pathLst>
          </a:custGeom>
          <a:solidFill>
            <a:schemeClr val="bg2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034663199">
                  <ask:type>
                    <ask:lineSketchScribble/>
                  </ask:type>
                </ask:lineSketchStyleProps>
              </a:ext>
            </a:extLst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anchor="ctr">
            <a:normAutofit lnSpcReduction="10000"/>
          </a:bodyPr>
          <a:lstStyle/>
          <a:p>
            <a:r>
              <a:rPr lang="en-US" sz="2100" dirty="0"/>
              <a:t>Only required to review and reevaluate periodically - every three years</a:t>
            </a:r>
          </a:p>
          <a:p>
            <a:pPr marL="0" indent="0">
              <a:buNone/>
            </a:pPr>
            <a:endParaRPr lang="en-US" sz="2100" dirty="0"/>
          </a:p>
          <a:p>
            <a:r>
              <a:rPr lang="en-US" sz="2100" dirty="0"/>
              <a:t>Annual review of the Plan is best practice but not required</a:t>
            </a:r>
          </a:p>
          <a:p>
            <a:pPr marL="0" indent="0">
              <a:buNone/>
            </a:pPr>
            <a:endParaRPr lang="en-US" sz="2100" dirty="0"/>
          </a:p>
          <a:p>
            <a:r>
              <a:rPr lang="en-US" sz="2100" dirty="0"/>
              <a:t>Anytime the condition changes reconvene and review the Plan (but not more than once a year unless parent and school agree) </a:t>
            </a:r>
          </a:p>
          <a:p>
            <a:pPr marL="0" indent="0">
              <a:buNone/>
            </a:pPr>
            <a:endParaRPr lang="en-US" sz="2100" dirty="0"/>
          </a:p>
          <a:p>
            <a:r>
              <a:rPr lang="en-US" sz="2100" dirty="0"/>
              <a:t>When a schedule change occurs, review with the new teacher(s)</a:t>
            </a:r>
          </a:p>
        </p:txBody>
      </p:sp>
    </p:spTree>
    <p:extLst>
      <p:ext uri="{BB962C8B-B14F-4D97-AF65-F5344CB8AC3E}">
        <p14:creationId xmlns:p14="http://schemas.microsoft.com/office/powerpoint/2010/main" val="405189187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A1473A6-3F22-483E-8A30-80B9D2B145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A1375E3-3E53-4D75-BAB7-E5929BFCB2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/>
        </p:nvGrpSpPr>
        <p:grpSpPr>
          <a:xfrm flipH="1">
            <a:off x="400762" y="563918"/>
            <a:ext cx="3089954" cy="5978614"/>
            <a:chOff x="7513372" y="803186"/>
            <a:chExt cx="4163968" cy="5978614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0BBEEF67-3DDF-46CF-8CD5-EA5F0E4FB0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10989586" y="1070835"/>
              <a:ext cx="687754" cy="5710965"/>
            </a:xfrm>
            <a:custGeom>
              <a:avLst/>
              <a:gdLst>
                <a:gd name="T0" fmla="*/ 414 w 414"/>
                <a:gd name="T1" fmla="*/ 2447 h 2447"/>
                <a:gd name="T2" fmla="*/ 0 w 414"/>
                <a:gd name="T3" fmla="*/ 2247 h 2447"/>
                <a:gd name="T4" fmla="*/ 0 w 414"/>
                <a:gd name="T5" fmla="*/ 0 h 2447"/>
                <a:gd name="T6" fmla="*/ 414 w 414"/>
                <a:gd name="T7" fmla="*/ 200 h 2447"/>
                <a:gd name="T8" fmla="*/ 414 w 414"/>
                <a:gd name="T9" fmla="*/ 2447 h 2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4" h="2447">
                  <a:moveTo>
                    <a:pt x="414" y="2447"/>
                  </a:moveTo>
                  <a:lnTo>
                    <a:pt x="0" y="2247"/>
                  </a:lnTo>
                  <a:lnTo>
                    <a:pt x="0" y="0"/>
                  </a:lnTo>
                  <a:lnTo>
                    <a:pt x="414" y="200"/>
                  </a:lnTo>
                  <a:lnTo>
                    <a:pt x="414" y="244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8FAC1C95-F817-487C-B8B2-CF141FBB1C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10988949" y="803186"/>
              <a:ext cx="409371" cy="5521414"/>
            </a:xfrm>
            <a:custGeom>
              <a:avLst/>
              <a:gdLst>
                <a:gd name="T0" fmla="*/ 209 w 209"/>
                <a:gd name="T1" fmla="*/ 2246 h 2358"/>
                <a:gd name="T2" fmla="*/ 0 w 209"/>
                <a:gd name="T3" fmla="*/ 2358 h 2358"/>
                <a:gd name="T4" fmla="*/ 0 w 209"/>
                <a:gd name="T5" fmla="*/ 111 h 2358"/>
                <a:gd name="T6" fmla="*/ 209 w 209"/>
                <a:gd name="T7" fmla="*/ 0 h 2358"/>
                <a:gd name="T8" fmla="*/ 209 w 209"/>
                <a:gd name="T9" fmla="*/ 2246 h 2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" h="2358">
                  <a:moveTo>
                    <a:pt x="209" y="2246"/>
                  </a:moveTo>
                  <a:lnTo>
                    <a:pt x="0" y="2358"/>
                  </a:lnTo>
                  <a:lnTo>
                    <a:pt x="0" y="111"/>
                  </a:lnTo>
                  <a:lnTo>
                    <a:pt x="209" y="0"/>
                  </a:lnTo>
                  <a:lnTo>
                    <a:pt x="209" y="2246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Rectangle 8">
              <a:extLst>
                <a:ext uri="{FF2B5EF4-FFF2-40B4-BE49-F238E27FC236}">
                  <a16:creationId xmlns:a16="http://schemas.microsoft.com/office/drawing/2014/main" id="{C2C5363A-D941-4AA1-8D38-D7E44A1E2E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13372" y="804101"/>
              <a:ext cx="3880238" cy="525164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3851" y="885651"/>
            <a:ext cx="2422352" cy="4624603"/>
          </a:xfrm>
        </p:spPr>
        <p:txBody>
          <a:bodyPr>
            <a:normAutofit/>
          </a:bodyPr>
          <a:lstStyle/>
          <a:p>
            <a:r>
              <a:rPr lang="en-US" sz="7200" dirty="0">
                <a:solidFill>
                  <a:srgbClr val="FFFFFF"/>
                </a:solidFill>
              </a:rPr>
              <a:t>6. </a:t>
            </a:r>
            <a:r>
              <a:rPr lang="en-US" sz="2400" dirty="0">
                <a:solidFill>
                  <a:srgbClr val="FFFFFF"/>
                </a:solidFill>
              </a:rPr>
              <a:t>PROCEDURAL SAFEGUARDS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4031" y="563918"/>
            <a:ext cx="4893915" cy="5251645"/>
          </a:xfrm>
          <a:custGeom>
            <a:avLst/>
            <a:gdLst>
              <a:gd name="connsiteX0" fmla="*/ 0 w 4893915"/>
              <a:gd name="connsiteY0" fmla="*/ 0 h 5251645"/>
              <a:gd name="connsiteX1" fmla="*/ 494829 w 4893915"/>
              <a:gd name="connsiteY1" fmla="*/ 0 h 5251645"/>
              <a:gd name="connsiteX2" fmla="*/ 891780 w 4893915"/>
              <a:gd name="connsiteY2" fmla="*/ 0 h 5251645"/>
              <a:gd name="connsiteX3" fmla="*/ 1533427 w 4893915"/>
              <a:gd name="connsiteY3" fmla="*/ 0 h 5251645"/>
              <a:gd name="connsiteX4" fmla="*/ 1979317 w 4893915"/>
              <a:gd name="connsiteY4" fmla="*/ 0 h 5251645"/>
              <a:gd name="connsiteX5" fmla="*/ 2523085 w 4893915"/>
              <a:gd name="connsiteY5" fmla="*/ 0 h 5251645"/>
              <a:gd name="connsiteX6" fmla="*/ 3066853 w 4893915"/>
              <a:gd name="connsiteY6" fmla="*/ 0 h 5251645"/>
              <a:gd name="connsiteX7" fmla="*/ 3708500 w 4893915"/>
              <a:gd name="connsiteY7" fmla="*/ 0 h 5251645"/>
              <a:gd name="connsiteX8" fmla="*/ 4252268 w 4893915"/>
              <a:gd name="connsiteY8" fmla="*/ 0 h 5251645"/>
              <a:gd name="connsiteX9" fmla="*/ 4893915 w 4893915"/>
              <a:gd name="connsiteY9" fmla="*/ 0 h 5251645"/>
              <a:gd name="connsiteX10" fmla="*/ 4893915 w 4893915"/>
              <a:gd name="connsiteY10" fmla="*/ 478483 h 5251645"/>
              <a:gd name="connsiteX11" fmla="*/ 4893915 w 4893915"/>
              <a:gd name="connsiteY11" fmla="*/ 956966 h 5251645"/>
              <a:gd name="connsiteX12" fmla="*/ 4893915 w 4893915"/>
              <a:gd name="connsiteY12" fmla="*/ 1540483 h 5251645"/>
              <a:gd name="connsiteX13" fmla="*/ 4893915 w 4893915"/>
              <a:gd name="connsiteY13" fmla="*/ 1966449 h 5251645"/>
              <a:gd name="connsiteX14" fmla="*/ 4893915 w 4893915"/>
              <a:gd name="connsiteY14" fmla="*/ 2497449 h 5251645"/>
              <a:gd name="connsiteX15" fmla="*/ 4893915 w 4893915"/>
              <a:gd name="connsiteY15" fmla="*/ 3080965 h 5251645"/>
              <a:gd name="connsiteX16" fmla="*/ 4893915 w 4893915"/>
              <a:gd name="connsiteY16" fmla="*/ 3769514 h 5251645"/>
              <a:gd name="connsiteX17" fmla="*/ 4893915 w 4893915"/>
              <a:gd name="connsiteY17" fmla="*/ 4195481 h 5251645"/>
              <a:gd name="connsiteX18" fmla="*/ 4893915 w 4893915"/>
              <a:gd name="connsiteY18" fmla="*/ 4673964 h 5251645"/>
              <a:gd name="connsiteX19" fmla="*/ 4893915 w 4893915"/>
              <a:gd name="connsiteY19" fmla="*/ 5251645 h 5251645"/>
              <a:gd name="connsiteX20" fmla="*/ 4399086 w 4893915"/>
              <a:gd name="connsiteY20" fmla="*/ 5251645 h 5251645"/>
              <a:gd name="connsiteX21" fmla="*/ 4002135 w 4893915"/>
              <a:gd name="connsiteY21" fmla="*/ 5251645 h 5251645"/>
              <a:gd name="connsiteX22" fmla="*/ 3507306 w 4893915"/>
              <a:gd name="connsiteY22" fmla="*/ 5251645 h 5251645"/>
              <a:gd name="connsiteX23" fmla="*/ 3110355 w 4893915"/>
              <a:gd name="connsiteY23" fmla="*/ 5251645 h 5251645"/>
              <a:gd name="connsiteX24" fmla="*/ 2615526 w 4893915"/>
              <a:gd name="connsiteY24" fmla="*/ 5251645 h 5251645"/>
              <a:gd name="connsiteX25" fmla="*/ 2022818 w 4893915"/>
              <a:gd name="connsiteY25" fmla="*/ 5251645 h 5251645"/>
              <a:gd name="connsiteX26" fmla="*/ 1479050 w 4893915"/>
              <a:gd name="connsiteY26" fmla="*/ 5251645 h 5251645"/>
              <a:gd name="connsiteX27" fmla="*/ 837403 w 4893915"/>
              <a:gd name="connsiteY27" fmla="*/ 5251645 h 5251645"/>
              <a:gd name="connsiteX28" fmla="*/ 0 w 4893915"/>
              <a:gd name="connsiteY28" fmla="*/ 5251645 h 5251645"/>
              <a:gd name="connsiteX29" fmla="*/ 0 w 4893915"/>
              <a:gd name="connsiteY29" fmla="*/ 4720645 h 5251645"/>
              <a:gd name="connsiteX30" fmla="*/ 0 w 4893915"/>
              <a:gd name="connsiteY30" fmla="*/ 4294679 h 5251645"/>
              <a:gd name="connsiteX31" fmla="*/ 0 w 4893915"/>
              <a:gd name="connsiteY31" fmla="*/ 3763679 h 5251645"/>
              <a:gd name="connsiteX32" fmla="*/ 0 w 4893915"/>
              <a:gd name="connsiteY32" fmla="*/ 3180163 h 5251645"/>
              <a:gd name="connsiteX33" fmla="*/ 0 w 4893915"/>
              <a:gd name="connsiteY33" fmla="*/ 2701680 h 5251645"/>
              <a:gd name="connsiteX34" fmla="*/ 0 w 4893915"/>
              <a:gd name="connsiteY34" fmla="*/ 2013131 h 5251645"/>
              <a:gd name="connsiteX35" fmla="*/ 0 w 4893915"/>
              <a:gd name="connsiteY35" fmla="*/ 1377098 h 5251645"/>
              <a:gd name="connsiteX36" fmla="*/ 0 w 4893915"/>
              <a:gd name="connsiteY36" fmla="*/ 898615 h 5251645"/>
              <a:gd name="connsiteX37" fmla="*/ 0 w 4893915"/>
              <a:gd name="connsiteY37" fmla="*/ 0 h 5251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4893915" h="5251645" fill="none" extrusionOk="0">
                <a:moveTo>
                  <a:pt x="0" y="0"/>
                </a:moveTo>
                <a:cubicBezTo>
                  <a:pt x="195572" y="-26385"/>
                  <a:pt x="350513" y="18727"/>
                  <a:pt x="494829" y="0"/>
                </a:cubicBezTo>
                <a:cubicBezTo>
                  <a:pt x="639145" y="-18727"/>
                  <a:pt x="769320" y="45128"/>
                  <a:pt x="891780" y="0"/>
                </a:cubicBezTo>
                <a:cubicBezTo>
                  <a:pt x="1014240" y="-45128"/>
                  <a:pt x="1293425" y="68076"/>
                  <a:pt x="1533427" y="0"/>
                </a:cubicBezTo>
                <a:cubicBezTo>
                  <a:pt x="1773429" y="-68076"/>
                  <a:pt x="1770988" y="51107"/>
                  <a:pt x="1979317" y="0"/>
                </a:cubicBezTo>
                <a:cubicBezTo>
                  <a:pt x="2187646" y="-51107"/>
                  <a:pt x="2262589" y="50495"/>
                  <a:pt x="2523085" y="0"/>
                </a:cubicBezTo>
                <a:cubicBezTo>
                  <a:pt x="2783581" y="-50495"/>
                  <a:pt x="2890616" y="24046"/>
                  <a:pt x="3066853" y="0"/>
                </a:cubicBezTo>
                <a:cubicBezTo>
                  <a:pt x="3243090" y="-24046"/>
                  <a:pt x="3424908" y="21450"/>
                  <a:pt x="3708500" y="0"/>
                </a:cubicBezTo>
                <a:cubicBezTo>
                  <a:pt x="3992092" y="-21450"/>
                  <a:pt x="4065924" y="54029"/>
                  <a:pt x="4252268" y="0"/>
                </a:cubicBezTo>
                <a:cubicBezTo>
                  <a:pt x="4438612" y="-54029"/>
                  <a:pt x="4648918" y="15709"/>
                  <a:pt x="4893915" y="0"/>
                </a:cubicBezTo>
                <a:cubicBezTo>
                  <a:pt x="4921013" y="171065"/>
                  <a:pt x="4891292" y="350972"/>
                  <a:pt x="4893915" y="478483"/>
                </a:cubicBezTo>
                <a:cubicBezTo>
                  <a:pt x="4896538" y="605994"/>
                  <a:pt x="4838972" y="723402"/>
                  <a:pt x="4893915" y="956966"/>
                </a:cubicBezTo>
                <a:cubicBezTo>
                  <a:pt x="4948858" y="1190530"/>
                  <a:pt x="4888952" y="1328392"/>
                  <a:pt x="4893915" y="1540483"/>
                </a:cubicBezTo>
                <a:cubicBezTo>
                  <a:pt x="4898878" y="1752574"/>
                  <a:pt x="4873318" y="1868642"/>
                  <a:pt x="4893915" y="1966449"/>
                </a:cubicBezTo>
                <a:cubicBezTo>
                  <a:pt x="4914512" y="2064256"/>
                  <a:pt x="4863848" y="2306119"/>
                  <a:pt x="4893915" y="2497449"/>
                </a:cubicBezTo>
                <a:cubicBezTo>
                  <a:pt x="4923982" y="2688779"/>
                  <a:pt x="4878203" y="2826390"/>
                  <a:pt x="4893915" y="3080965"/>
                </a:cubicBezTo>
                <a:cubicBezTo>
                  <a:pt x="4909627" y="3335540"/>
                  <a:pt x="4850758" y="3571557"/>
                  <a:pt x="4893915" y="3769514"/>
                </a:cubicBezTo>
                <a:cubicBezTo>
                  <a:pt x="4937072" y="3967471"/>
                  <a:pt x="4892761" y="3982635"/>
                  <a:pt x="4893915" y="4195481"/>
                </a:cubicBezTo>
                <a:cubicBezTo>
                  <a:pt x="4895069" y="4408327"/>
                  <a:pt x="4860640" y="4446457"/>
                  <a:pt x="4893915" y="4673964"/>
                </a:cubicBezTo>
                <a:cubicBezTo>
                  <a:pt x="4927190" y="4901471"/>
                  <a:pt x="4865770" y="4976414"/>
                  <a:pt x="4893915" y="5251645"/>
                </a:cubicBezTo>
                <a:cubicBezTo>
                  <a:pt x="4713380" y="5251966"/>
                  <a:pt x="4514546" y="5211157"/>
                  <a:pt x="4399086" y="5251645"/>
                </a:cubicBezTo>
                <a:cubicBezTo>
                  <a:pt x="4283626" y="5292133"/>
                  <a:pt x="4196708" y="5208620"/>
                  <a:pt x="4002135" y="5251645"/>
                </a:cubicBezTo>
                <a:cubicBezTo>
                  <a:pt x="3807562" y="5294670"/>
                  <a:pt x="3754497" y="5222008"/>
                  <a:pt x="3507306" y="5251645"/>
                </a:cubicBezTo>
                <a:cubicBezTo>
                  <a:pt x="3260115" y="5281282"/>
                  <a:pt x="3190311" y="5227857"/>
                  <a:pt x="3110355" y="5251645"/>
                </a:cubicBezTo>
                <a:cubicBezTo>
                  <a:pt x="3030399" y="5275433"/>
                  <a:pt x="2842825" y="5235616"/>
                  <a:pt x="2615526" y="5251645"/>
                </a:cubicBezTo>
                <a:cubicBezTo>
                  <a:pt x="2388227" y="5267674"/>
                  <a:pt x="2312659" y="5247491"/>
                  <a:pt x="2022818" y="5251645"/>
                </a:cubicBezTo>
                <a:cubicBezTo>
                  <a:pt x="1732977" y="5255799"/>
                  <a:pt x="1666281" y="5220046"/>
                  <a:pt x="1479050" y="5251645"/>
                </a:cubicBezTo>
                <a:cubicBezTo>
                  <a:pt x="1291819" y="5283244"/>
                  <a:pt x="1134311" y="5218333"/>
                  <a:pt x="837403" y="5251645"/>
                </a:cubicBezTo>
                <a:cubicBezTo>
                  <a:pt x="540495" y="5284957"/>
                  <a:pt x="239011" y="5206475"/>
                  <a:pt x="0" y="5251645"/>
                </a:cubicBezTo>
                <a:cubicBezTo>
                  <a:pt x="-58928" y="5144922"/>
                  <a:pt x="34429" y="4953371"/>
                  <a:pt x="0" y="4720645"/>
                </a:cubicBezTo>
                <a:cubicBezTo>
                  <a:pt x="-34429" y="4487919"/>
                  <a:pt x="6696" y="4442254"/>
                  <a:pt x="0" y="4294679"/>
                </a:cubicBezTo>
                <a:cubicBezTo>
                  <a:pt x="-6696" y="4147104"/>
                  <a:pt x="44517" y="3912216"/>
                  <a:pt x="0" y="3763679"/>
                </a:cubicBezTo>
                <a:cubicBezTo>
                  <a:pt x="-44517" y="3615142"/>
                  <a:pt x="49955" y="3420300"/>
                  <a:pt x="0" y="3180163"/>
                </a:cubicBezTo>
                <a:cubicBezTo>
                  <a:pt x="-49955" y="2940026"/>
                  <a:pt x="50839" y="2914902"/>
                  <a:pt x="0" y="2701680"/>
                </a:cubicBezTo>
                <a:cubicBezTo>
                  <a:pt x="-50839" y="2488458"/>
                  <a:pt x="45206" y="2347847"/>
                  <a:pt x="0" y="2013131"/>
                </a:cubicBezTo>
                <a:cubicBezTo>
                  <a:pt x="-45206" y="1678415"/>
                  <a:pt x="25491" y="1671378"/>
                  <a:pt x="0" y="1377098"/>
                </a:cubicBezTo>
                <a:cubicBezTo>
                  <a:pt x="-25491" y="1082818"/>
                  <a:pt x="4272" y="1023115"/>
                  <a:pt x="0" y="898615"/>
                </a:cubicBezTo>
                <a:cubicBezTo>
                  <a:pt x="-4272" y="774115"/>
                  <a:pt x="82620" y="420368"/>
                  <a:pt x="0" y="0"/>
                </a:cubicBezTo>
                <a:close/>
              </a:path>
              <a:path w="4893915" h="5251645" stroke="0" extrusionOk="0">
                <a:moveTo>
                  <a:pt x="0" y="0"/>
                </a:moveTo>
                <a:cubicBezTo>
                  <a:pt x="246888" y="-17791"/>
                  <a:pt x="462727" y="44413"/>
                  <a:pt x="592707" y="0"/>
                </a:cubicBezTo>
                <a:cubicBezTo>
                  <a:pt x="722687" y="-44413"/>
                  <a:pt x="1004497" y="13256"/>
                  <a:pt x="1234354" y="0"/>
                </a:cubicBezTo>
                <a:cubicBezTo>
                  <a:pt x="1464211" y="-13256"/>
                  <a:pt x="1586721" y="66421"/>
                  <a:pt x="1827062" y="0"/>
                </a:cubicBezTo>
                <a:cubicBezTo>
                  <a:pt x="2067403" y="-66421"/>
                  <a:pt x="2150040" y="8679"/>
                  <a:pt x="2419769" y="0"/>
                </a:cubicBezTo>
                <a:cubicBezTo>
                  <a:pt x="2689498" y="-8679"/>
                  <a:pt x="2701661" y="16726"/>
                  <a:pt x="2963537" y="0"/>
                </a:cubicBezTo>
                <a:cubicBezTo>
                  <a:pt x="3225413" y="-16726"/>
                  <a:pt x="3314765" y="36187"/>
                  <a:pt x="3507306" y="0"/>
                </a:cubicBezTo>
                <a:cubicBezTo>
                  <a:pt x="3699847" y="-36187"/>
                  <a:pt x="3936550" y="59804"/>
                  <a:pt x="4051074" y="0"/>
                </a:cubicBezTo>
                <a:cubicBezTo>
                  <a:pt x="4165598" y="-59804"/>
                  <a:pt x="4538214" y="54428"/>
                  <a:pt x="4893915" y="0"/>
                </a:cubicBezTo>
                <a:cubicBezTo>
                  <a:pt x="4946330" y="251268"/>
                  <a:pt x="4850194" y="347300"/>
                  <a:pt x="4893915" y="688549"/>
                </a:cubicBezTo>
                <a:cubicBezTo>
                  <a:pt x="4937636" y="1029798"/>
                  <a:pt x="4833762" y="1213886"/>
                  <a:pt x="4893915" y="1377098"/>
                </a:cubicBezTo>
                <a:cubicBezTo>
                  <a:pt x="4954068" y="1540310"/>
                  <a:pt x="4842274" y="1774698"/>
                  <a:pt x="4893915" y="1908098"/>
                </a:cubicBezTo>
                <a:cubicBezTo>
                  <a:pt x="4945556" y="2041498"/>
                  <a:pt x="4879270" y="2191320"/>
                  <a:pt x="4893915" y="2334064"/>
                </a:cubicBezTo>
                <a:cubicBezTo>
                  <a:pt x="4908560" y="2476808"/>
                  <a:pt x="4849765" y="2708210"/>
                  <a:pt x="4893915" y="2812548"/>
                </a:cubicBezTo>
                <a:cubicBezTo>
                  <a:pt x="4938065" y="2916886"/>
                  <a:pt x="4891501" y="3116954"/>
                  <a:pt x="4893915" y="3396064"/>
                </a:cubicBezTo>
                <a:cubicBezTo>
                  <a:pt x="4896329" y="3675174"/>
                  <a:pt x="4890419" y="3790663"/>
                  <a:pt x="4893915" y="4032096"/>
                </a:cubicBezTo>
                <a:cubicBezTo>
                  <a:pt x="4897411" y="4273529"/>
                  <a:pt x="4863039" y="4332946"/>
                  <a:pt x="4893915" y="4563096"/>
                </a:cubicBezTo>
                <a:cubicBezTo>
                  <a:pt x="4924791" y="4793246"/>
                  <a:pt x="4873336" y="5048342"/>
                  <a:pt x="4893915" y="5251645"/>
                </a:cubicBezTo>
                <a:cubicBezTo>
                  <a:pt x="4701145" y="5284863"/>
                  <a:pt x="4601500" y="5222957"/>
                  <a:pt x="4350147" y="5251645"/>
                </a:cubicBezTo>
                <a:cubicBezTo>
                  <a:pt x="4098794" y="5280333"/>
                  <a:pt x="4048065" y="5215247"/>
                  <a:pt x="3953196" y="5251645"/>
                </a:cubicBezTo>
                <a:cubicBezTo>
                  <a:pt x="3858327" y="5288043"/>
                  <a:pt x="3607111" y="5240876"/>
                  <a:pt x="3507306" y="5251645"/>
                </a:cubicBezTo>
                <a:cubicBezTo>
                  <a:pt x="3407501" y="5262414"/>
                  <a:pt x="3216612" y="5213081"/>
                  <a:pt x="3012477" y="5251645"/>
                </a:cubicBezTo>
                <a:cubicBezTo>
                  <a:pt x="2808342" y="5290209"/>
                  <a:pt x="2714708" y="5244335"/>
                  <a:pt x="2517647" y="5251645"/>
                </a:cubicBezTo>
                <a:cubicBezTo>
                  <a:pt x="2320586" y="5258955"/>
                  <a:pt x="2189692" y="5215519"/>
                  <a:pt x="1973879" y="5251645"/>
                </a:cubicBezTo>
                <a:cubicBezTo>
                  <a:pt x="1758066" y="5287771"/>
                  <a:pt x="1675374" y="5239978"/>
                  <a:pt x="1527989" y="5251645"/>
                </a:cubicBezTo>
                <a:cubicBezTo>
                  <a:pt x="1380604" y="5263312"/>
                  <a:pt x="1304624" y="5243955"/>
                  <a:pt x="1131038" y="5251645"/>
                </a:cubicBezTo>
                <a:cubicBezTo>
                  <a:pt x="957452" y="5259335"/>
                  <a:pt x="814332" y="5237305"/>
                  <a:pt x="538331" y="5251645"/>
                </a:cubicBezTo>
                <a:cubicBezTo>
                  <a:pt x="262330" y="5265985"/>
                  <a:pt x="191414" y="5235458"/>
                  <a:pt x="0" y="5251645"/>
                </a:cubicBezTo>
                <a:cubicBezTo>
                  <a:pt x="-30859" y="5049015"/>
                  <a:pt x="81331" y="4834611"/>
                  <a:pt x="0" y="4563096"/>
                </a:cubicBezTo>
                <a:cubicBezTo>
                  <a:pt x="-81331" y="4291581"/>
                  <a:pt x="70186" y="4168877"/>
                  <a:pt x="0" y="3927063"/>
                </a:cubicBezTo>
                <a:cubicBezTo>
                  <a:pt x="-70186" y="3685249"/>
                  <a:pt x="18885" y="3576612"/>
                  <a:pt x="0" y="3396064"/>
                </a:cubicBezTo>
                <a:cubicBezTo>
                  <a:pt x="-18885" y="3215516"/>
                  <a:pt x="50626" y="2996861"/>
                  <a:pt x="0" y="2865064"/>
                </a:cubicBezTo>
                <a:cubicBezTo>
                  <a:pt x="-50626" y="2733267"/>
                  <a:pt x="42803" y="2477751"/>
                  <a:pt x="0" y="2334064"/>
                </a:cubicBezTo>
                <a:cubicBezTo>
                  <a:pt x="-42803" y="2190377"/>
                  <a:pt x="56472" y="1977219"/>
                  <a:pt x="0" y="1698032"/>
                </a:cubicBezTo>
                <a:cubicBezTo>
                  <a:pt x="-56472" y="1418845"/>
                  <a:pt x="57168" y="1305654"/>
                  <a:pt x="0" y="1061999"/>
                </a:cubicBezTo>
                <a:cubicBezTo>
                  <a:pt x="-57168" y="818344"/>
                  <a:pt x="9315" y="775412"/>
                  <a:pt x="0" y="531000"/>
                </a:cubicBezTo>
                <a:cubicBezTo>
                  <a:pt x="-9315" y="286588"/>
                  <a:pt x="27008" y="196722"/>
                  <a:pt x="0" y="0"/>
                </a:cubicBezTo>
                <a:close/>
              </a:path>
            </a:pathLst>
          </a:custGeom>
          <a:solidFill>
            <a:schemeClr val="bg2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4105863312">
                  <ask:type>
                    <ask:lineSketchScribble/>
                  </ask:type>
                </ask:lineSketchStyleProps>
              </a:ext>
            </a:extLst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anchor="ctr">
            <a:normAutofit/>
          </a:bodyPr>
          <a:lstStyle/>
          <a:p>
            <a:r>
              <a:rPr lang="en-US" sz="2400" dirty="0"/>
              <a:t>Basic rights: Notice before an action, evaluation by a team using a variety of sources, may refuse consent, right to due process, representation, review of records, complaint, including OCR. 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100" dirty="0">
                <a:hlinkClick r:id="rId3"/>
              </a:rPr>
              <a:t>https://www.washk12.org/images/departments/student_services/504/yourrightsundersection504-final_ada-copy.pdf</a:t>
            </a:r>
            <a:endParaRPr lang="en-US" sz="2100" dirty="0"/>
          </a:p>
          <a:p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165909923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3125454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125" y="1153572"/>
            <a:ext cx="2400300" cy="4461163"/>
          </a:xfrm>
        </p:spPr>
        <p:txBody>
          <a:bodyPr>
            <a:normAutofit/>
          </a:bodyPr>
          <a:lstStyle/>
          <a:p>
            <a:r>
              <a:rPr lang="en-US" sz="3700" dirty="0">
                <a:solidFill>
                  <a:srgbClr val="FFFFFF"/>
                </a:solidFill>
              </a:rPr>
              <a:t>DUE PROCESS</a:t>
            </a:r>
          </a:p>
        </p:txBody>
      </p:sp>
      <p:sp>
        <p:nvSpPr>
          <p:cNvPr id="27" name="Arc 26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V="1">
            <a:off x="5662801" y="2455479"/>
            <a:ext cx="3062575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5481" y="591344"/>
            <a:ext cx="5179868" cy="5585619"/>
          </a:xfrm>
        </p:spPr>
        <p:txBody>
          <a:bodyPr anchor="ctr">
            <a:normAutofit/>
          </a:bodyPr>
          <a:lstStyle/>
          <a:p>
            <a:r>
              <a:rPr lang="en-US" dirty="0">
                <a:hlinkClick r:id="rId3"/>
              </a:rPr>
              <a:t>https://www.washk12.org/images/departments/student_services/504/section504dueprocesshearing.pdf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689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555" y="620392"/>
            <a:ext cx="2856201" cy="5504688"/>
          </a:xfrm>
          <a:custGeom>
            <a:avLst/>
            <a:gdLst>
              <a:gd name="connsiteX0" fmla="*/ 0 w 2856201"/>
              <a:gd name="connsiteY0" fmla="*/ 0 h 5504688"/>
              <a:gd name="connsiteX1" fmla="*/ 514116 w 2856201"/>
              <a:gd name="connsiteY1" fmla="*/ 0 h 5504688"/>
              <a:gd name="connsiteX2" fmla="*/ 1028232 w 2856201"/>
              <a:gd name="connsiteY2" fmla="*/ 0 h 5504688"/>
              <a:gd name="connsiteX3" fmla="*/ 1628035 w 2856201"/>
              <a:gd name="connsiteY3" fmla="*/ 0 h 5504688"/>
              <a:gd name="connsiteX4" fmla="*/ 2170713 w 2856201"/>
              <a:gd name="connsiteY4" fmla="*/ 0 h 5504688"/>
              <a:gd name="connsiteX5" fmla="*/ 2856201 w 2856201"/>
              <a:gd name="connsiteY5" fmla="*/ 0 h 5504688"/>
              <a:gd name="connsiteX6" fmla="*/ 2856201 w 2856201"/>
              <a:gd name="connsiteY6" fmla="*/ 440375 h 5504688"/>
              <a:gd name="connsiteX7" fmla="*/ 2856201 w 2856201"/>
              <a:gd name="connsiteY7" fmla="*/ 990844 h 5504688"/>
              <a:gd name="connsiteX8" fmla="*/ 2856201 w 2856201"/>
              <a:gd name="connsiteY8" fmla="*/ 1486266 h 5504688"/>
              <a:gd name="connsiteX9" fmla="*/ 2856201 w 2856201"/>
              <a:gd name="connsiteY9" fmla="*/ 2091781 h 5504688"/>
              <a:gd name="connsiteX10" fmla="*/ 2856201 w 2856201"/>
              <a:gd name="connsiteY10" fmla="*/ 2532156 h 5504688"/>
              <a:gd name="connsiteX11" fmla="*/ 2856201 w 2856201"/>
              <a:gd name="connsiteY11" fmla="*/ 3137672 h 5504688"/>
              <a:gd name="connsiteX12" fmla="*/ 2856201 w 2856201"/>
              <a:gd name="connsiteY12" fmla="*/ 3523000 h 5504688"/>
              <a:gd name="connsiteX13" fmla="*/ 2856201 w 2856201"/>
              <a:gd name="connsiteY13" fmla="*/ 4183563 h 5504688"/>
              <a:gd name="connsiteX14" fmla="*/ 2856201 w 2856201"/>
              <a:gd name="connsiteY14" fmla="*/ 4678985 h 5504688"/>
              <a:gd name="connsiteX15" fmla="*/ 2856201 w 2856201"/>
              <a:gd name="connsiteY15" fmla="*/ 5504688 h 5504688"/>
              <a:gd name="connsiteX16" fmla="*/ 2284961 w 2856201"/>
              <a:gd name="connsiteY16" fmla="*/ 5504688 h 5504688"/>
              <a:gd name="connsiteX17" fmla="*/ 1799407 w 2856201"/>
              <a:gd name="connsiteY17" fmla="*/ 5504688 h 5504688"/>
              <a:gd name="connsiteX18" fmla="*/ 1256728 w 2856201"/>
              <a:gd name="connsiteY18" fmla="*/ 5504688 h 5504688"/>
              <a:gd name="connsiteX19" fmla="*/ 685488 w 2856201"/>
              <a:gd name="connsiteY19" fmla="*/ 5504688 h 5504688"/>
              <a:gd name="connsiteX20" fmla="*/ 0 w 2856201"/>
              <a:gd name="connsiteY20" fmla="*/ 5504688 h 5504688"/>
              <a:gd name="connsiteX21" fmla="*/ 0 w 2856201"/>
              <a:gd name="connsiteY21" fmla="*/ 4844125 h 5504688"/>
              <a:gd name="connsiteX22" fmla="*/ 0 w 2856201"/>
              <a:gd name="connsiteY22" fmla="*/ 4348704 h 5504688"/>
              <a:gd name="connsiteX23" fmla="*/ 0 w 2856201"/>
              <a:gd name="connsiteY23" fmla="*/ 3743188 h 5504688"/>
              <a:gd name="connsiteX24" fmla="*/ 0 w 2856201"/>
              <a:gd name="connsiteY24" fmla="*/ 3137672 h 5504688"/>
              <a:gd name="connsiteX25" fmla="*/ 0 w 2856201"/>
              <a:gd name="connsiteY25" fmla="*/ 2752344 h 5504688"/>
              <a:gd name="connsiteX26" fmla="*/ 0 w 2856201"/>
              <a:gd name="connsiteY26" fmla="*/ 2367016 h 5504688"/>
              <a:gd name="connsiteX27" fmla="*/ 0 w 2856201"/>
              <a:gd name="connsiteY27" fmla="*/ 1761500 h 5504688"/>
              <a:gd name="connsiteX28" fmla="*/ 0 w 2856201"/>
              <a:gd name="connsiteY28" fmla="*/ 1266078 h 5504688"/>
              <a:gd name="connsiteX29" fmla="*/ 0 w 2856201"/>
              <a:gd name="connsiteY29" fmla="*/ 880750 h 5504688"/>
              <a:gd name="connsiteX30" fmla="*/ 0 w 2856201"/>
              <a:gd name="connsiteY30" fmla="*/ 0 h 5504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856201" h="5504688" fill="none" extrusionOk="0">
                <a:moveTo>
                  <a:pt x="0" y="0"/>
                </a:moveTo>
                <a:cubicBezTo>
                  <a:pt x="218690" y="-10170"/>
                  <a:pt x="350067" y="28380"/>
                  <a:pt x="514116" y="0"/>
                </a:cubicBezTo>
                <a:cubicBezTo>
                  <a:pt x="678165" y="-28380"/>
                  <a:pt x="867964" y="19138"/>
                  <a:pt x="1028232" y="0"/>
                </a:cubicBezTo>
                <a:cubicBezTo>
                  <a:pt x="1188500" y="-19138"/>
                  <a:pt x="1454111" y="43201"/>
                  <a:pt x="1628035" y="0"/>
                </a:cubicBezTo>
                <a:cubicBezTo>
                  <a:pt x="1801959" y="-43201"/>
                  <a:pt x="2026695" y="53895"/>
                  <a:pt x="2170713" y="0"/>
                </a:cubicBezTo>
                <a:cubicBezTo>
                  <a:pt x="2314731" y="-53895"/>
                  <a:pt x="2634631" y="3782"/>
                  <a:pt x="2856201" y="0"/>
                </a:cubicBezTo>
                <a:cubicBezTo>
                  <a:pt x="2881722" y="177944"/>
                  <a:pt x="2815985" y="342133"/>
                  <a:pt x="2856201" y="440375"/>
                </a:cubicBezTo>
                <a:cubicBezTo>
                  <a:pt x="2896417" y="538617"/>
                  <a:pt x="2793783" y="859974"/>
                  <a:pt x="2856201" y="990844"/>
                </a:cubicBezTo>
                <a:cubicBezTo>
                  <a:pt x="2918619" y="1121714"/>
                  <a:pt x="2805846" y="1276224"/>
                  <a:pt x="2856201" y="1486266"/>
                </a:cubicBezTo>
                <a:cubicBezTo>
                  <a:pt x="2906556" y="1696308"/>
                  <a:pt x="2784001" y="1864952"/>
                  <a:pt x="2856201" y="2091781"/>
                </a:cubicBezTo>
                <a:cubicBezTo>
                  <a:pt x="2928401" y="2318611"/>
                  <a:pt x="2838465" y="2339967"/>
                  <a:pt x="2856201" y="2532156"/>
                </a:cubicBezTo>
                <a:cubicBezTo>
                  <a:pt x="2873937" y="2724345"/>
                  <a:pt x="2832803" y="2853076"/>
                  <a:pt x="2856201" y="3137672"/>
                </a:cubicBezTo>
                <a:cubicBezTo>
                  <a:pt x="2879599" y="3422268"/>
                  <a:pt x="2845528" y="3444127"/>
                  <a:pt x="2856201" y="3523000"/>
                </a:cubicBezTo>
                <a:cubicBezTo>
                  <a:pt x="2866874" y="3601873"/>
                  <a:pt x="2805806" y="3870594"/>
                  <a:pt x="2856201" y="4183563"/>
                </a:cubicBezTo>
                <a:cubicBezTo>
                  <a:pt x="2906596" y="4496532"/>
                  <a:pt x="2828334" y="4564841"/>
                  <a:pt x="2856201" y="4678985"/>
                </a:cubicBezTo>
                <a:cubicBezTo>
                  <a:pt x="2884068" y="4793129"/>
                  <a:pt x="2774247" y="5152006"/>
                  <a:pt x="2856201" y="5504688"/>
                </a:cubicBezTo>
                <a:cubicBezTo>
                  <a:pt x="2644953" y="5568288"/>
                  <a:pt x="2537093" y="5446536"/>
                  <a:pt x="2284961" y="5504688"/>
                </a:cubicBezTo>
                <a:cubicBezTo>
                  <a:pt x="2032829" y="5562840"/>
                  <a:pt x="1904940" y="5485557"/>
                  <a:pt x="1799407" y="5504688"/>
                </a:cubicBezTo>
                <a:cubicBezTo>
                  <a:pt x="1693874" y="5523819"/>
                  <a:pt x="1367949" y="5462807"/>
                  <a:pt x="1256728" y="5504688"/>
                </a:cubicBezTo>
                <a:cubicBezTo>
                  <a:pt x="1145507" y="5546569"/>
                  <a:pt x="832038" y="5496464"/>
                  <a:pt x="685488" y="5504688"/>
                </a:cubicBezTo>
                <a:cubicBezTo>
                  <a:pt x="538938" y="5512912"/>
                  <a:pt x="279036" y="5491670"/>
                  <a:pt x="0" y="5504688"/>
                </a:cubicBezTo>
                <a:cubicBezTo>
                  <a:pt x="-22032" y="5283491"/>
                  <a:pt x="70460" y="5005684"/>
                  <a:pt x="0" y="4844125"/>
                </a:cubicBezTo>
                <a:cubicBezTo>
                  <a:pt x="-70460" y="4682566"/>
                  <a:pt x="39770" y="4483001"/>
                  <a:pt x="0" y="4348704"/>
                </a:cubicBezTo>
                <a:cubicBezTo>
                  <a:pt x="-39770" y="4214407"/>
                  <a:pt x="11523" y="3984842"/>
                  <a:pt x="0" y="3743188"/>
                </a:cubicBezTo>
                <a:cubicBezTo>
                  <a:pt x="-11523" y="3501534"/>
                  <a:pt x="13932" y="3363491"/>
                  <a:pt x="0" y="3137672"/>
                </a:cubicBezTo>
                <a:cubicBezTo>
                  <a:pt x="-13932" y="2911853"/>
                  <a:pt x="45312" y="2913081"/>
                  <a:pt x="0" y="2752344"/>
                </a:cubicBezTo>
                <a:cubicBezTo>
                  <a:pt x="-45312" y="2591607"/>
                  <a:pt x="14747" y="2484379"/>
                  <a:pt x="0" y="2367016"/>
                </a:cubicBezTo>
                <a:cubicBezTo>
                  <a:pt x="-14747" y="2249653"/>
                  <a:pt x="41906" y="2029858"/>
                  <a:pt x="0" y="1761500"/>
                </a:cubicBezTo>
                <a:cubicBezTo>
                  <a:pt x="-41906" y="1493142"/>
                  <a:pt x="27612" y="1408205"/>
                  <a:pt x="0" y="1266078"/>
                </a:cubicBezTo>
                <a:cubicBezTo>
                  <a:pt x="-27612" y="1123951"/>
                  <a:pt x="29066" y="992188"/>
                  <a:pt x="0" y="880750"/>
                </a:cubicBezTo>
                <a:cubicBezTo>
                  <a:pt x="-29066" y="769312"/>
                  <a:pt x="39231" y="274212"/>
                  <a:pt x="0" y="0"/>
                </a:cubicBezTo>
                <a:close/>
              </a:path>
              <a:path w="2856201" h="5504688" stroke="0" extrusionOk="0">
                <a:moveTo>
                  <a:pt x="0" y="0"/>
                </a:moveTo>
                <a:cubicBezTo>
                  <a:pt x="216225" y="-50903"/>
                  <a:pt x="361273" y="39863"/>
                  <a:pt x="571240" y="0"/>
                </a:cubicBezTo>
                <a:cubicBezTo>
                  <a:pt x="781207" y="-39863"/>
                  <a:pt x="942225" y="33051"/>
                  <a:pt x="1085356" y="0"/>
                </a:cubicBezTo>
                <a:cubicBezTo>
                  <a:pt x="1228487" y="-33051"/>
                  <a:pt x="1406364" y="25243"/>
                  <a:pt x="1599473" y="0"/>
                </a:cubicBezTo>
                <a:cubicBezTo>
                  <a:pt x="1792582" y="-25243"/>
                  <a:pt x="1926521" y="18839"/>
                  <a:pt x="2227837" y="0"/>
                </a:cubicBezTo>
                <a:cubicBezTo>
                  <a:pt x="2529153" y="-18839"/>
                  <a:pt x="2587728" y="51254"/>
                  <a:pt x="2856201" y="0"/>
                </a:cubicBezTo>
                <a:cubicBezTo>
                  <a:pt x="2877980" y="123206"/>
                  <a:pt x="2817183" y="278952"/>
                  <a:pt x="2856201" y="440375"/>
                </a:cubicBezTo>
                <a:cubicBezTo>
                  <a:pt x="2895219" y="601798"/>
                  <a:pt x="2787439" y="900884"/>
                  <a:pt x="2856201" y="1100938"/>
                </a:cubicBezTo>
                <a:cubicBezTo>
                  <a:pt x="2924963" y="1300992"/>
                  <a:pt x="2812289" y="1366161"/>
                  <a:pt x="2856201" y="1541313"/>
                </a:cubicBezTo>
                <a:cubicBezTo>
                  <a:pt x="2900113" y="1716465"/>
                  <a:pt x="2844629" y="1859225"/>
                  <a:pt x="2856201" y="1981688"/>
                </a:cubicBezTo>
                <a:cubicBezTo>
                  <a:pt x="2867773" y="2104152"/>
                  <a:pt x="2839786" y="2355528"/>
                  <a:pt x="2856201" y="2587203"/>
                </a:cubicBezTo>
                <a:cubicBezTo>
                  <a:pt x="2872616" y="2818879"/>
                  <a:pt x="2807744" y="2991599"/>
                  <a:pt x="2856201" y="3137672"/>
                </a:cubicBezTo>
                <a:cubicBezTo>
                  <a:pt x="2904658" y="3283745"/>
                  <a:pt x="2841403" y="3463803"/>
                  <a:pt x="2856201" y="3688141"/>
                </a:cubicBezTo>
                <a:cubicBezTo>
                  <a:pt x="2870999" y="3912479"/>
                  <a:pt x="2834813" y="3980371"/>
                  <a:pt x="2856201" y="4073469"/>
                </a:cubicBezTo>
                <a:cubicBezTo>
                  <a:pt x="2877589" y="4166567"/>
                  <a:pt x="2840243" y="4559559"/>
                  <a:pt x="2856201" y="4734032"/>
                </a:cubicBezTo>
                <a:cubicBezTo>
                  <a:pt x="2872159" y="4908505"/>
                  <a:pt x="2814794" y="5125264"/>
                  <a:pt x="2856201" y="5504688"/>
                </a:cubicBezTo>
                <a:cubicBezTo>
                  <a:pt x="2572244" y="5529648"/>
                  <a:pt x="2417820" y="5440142"/>
                  <a:pt x="2256399" y="5504688"/>
                </a:cubicBezTo>
                <a:cubicBezTo>
                  <a:pt x="2094978" y="5569234"/>
                  <a:pt x="1974155" y="5447019"/>
                  <a:pt x="1742283" y="5504688"/>
                </a:cubicBezTo>
                <a:cubicBezTo>
                  <a:pt x="1510411" y="5562357"/>
                  <a:pt x="1309781" y="5474694"/>
                  <a:pt x="1171042" y="5504688"/>
                </a:cubicBezTo>
                <a:cubicBezTo>
                  <a:pt x="1032303" y="5534682"/>
                  <a:pt x="834236" y="5446048"/>
                  <a:pt x="656926" y="5504688"/>
                </a:cubicBezTo>
                <a:cubicBezTo>
                  <a:pt x="479616" y="5563328"/>
                  <a:pt x="321426" y="5427681"/>
                  <a:pt x="0" y="5504688"/>
                </a:cubicBezTo>
                <a:cubicBezTo>
                  <a:pt x="-45620" y="5359180"/>
                  <a:pt x="40003" y="5254134"/>
                  <a:pt x="0" y="5119360"/>
                </a:cubicBezTo>
                <a:cubicBezTo>
                  <a:pt x="-40003" y="4984586"/>
                  <a:pt x="48996" y="4826164"/>
                  <a:pt x="0" y="4678985"/>
                </a:cubicBezTo>
                <a:cubicBezTo>
                  <a:pt x="-48996" y="4531806"/>
                  <a:pt x="57056" y="4168622"/>
                  <a:pt x="0" y="4018422"/>
                </a:cubicBezTo>
                <a:cubicBezTo>
                  <a:pt x="-57056" y="3868222"/>
                  <a:pt x="44996" y="3703915"/>
                  <a:pt x="0" y="3578047"/>
                </a:cubicBezTo>
                <a:cubicBezTo>
                  <a:pt x="-44996" y="3452180"/>
                  <a:pt x="29303" y="3324886"/>
                  <a:pt x="0" y="3082625"/>
                </a:cubicBezTo>
                <a:cubicBezTo>
                  <a:pt x="-29303" y="2840364"/>
                  <a:pt x="14142" y="2771510"/>
                  <a:pt x="0" y="2587203"/>
                </a:cubicBezTo>
                <a:cubicBezTo>
                  <a:pt x="-14142" y="2402896"/>
                  <a:pt x="53527" y="2313708"/>
                  <a:pt x="0" y="2091781"/>
                </a:cubicBezTo>
                <a:cubicBezTo>
                  <a:pt x="-53527" y="1869854"/>
                  <a:pt x="37730" y="1831224"/>
                  <a:pt x="0" y="1651406"/>
                </a:cubicBezTo>
                <a:cubicBezTo>
                  <a:pt x="-37730" y="1471589"/>
                  <a:pt x="38967" y="1360350"/>
                  <a:pt x="0" y="1266078"/>
                </a:cubicBezTo>
                <a:cubicBezTo>
                  <a:pt x="-38967" y="1171806"/>
                  <a:pt x="34871" y="1010499"/>
                  <a:pt x="0" y="770656"/>
                </a:cubicBezTo>
                <a:cubicBezTo>
                  <a:pt x="-34871" y="530813"/>
                  <a:pt x="59729" y="266751"/>
                  <a:pt x="0" y="0"/>
                </a:cubicBezTo>
                <a:close/>
              </a:path>
            </a:pathLst>
          </a:custGeom>
          <a:solidFill>
            <a:schemeClr val="bg2"/>
          </a:solidFill>
          <a:ln w="57150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363240351">
                  <ask:type>
                    <ask:lineSketchScribble/>
                  </ask:type>
                </ask:lineSketchStyleProps>
              </a:ext>
            </a:extLst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br>
              <a:rPr lang="en-US" sz="5200" dirty="0"/>
            </a:br>
            <a:r>
              <a:rPr lang="en-US" sz="7200" dirty="0"/>
              <a:t>1. </a:t>
            </a:r>
            <a:br>
              <a:rPr lang="en-US" sz="5200" dirty="0"/>
            </a:br>
            <a:r>
              <a:rPr lang="en-US" sz="5200" dirty="0"/>
              <a:t>CHILD FIND</a:t>
            </a:r>
            <a:br>
              <a:rPr lang="en-US" sz="5200" dirty="0"/>
            </a:br>
            <a:endParaRPr lang="en-US" sz="52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D84EFE8-C53A-44C4-B289-D1B42CF690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5400000">
            <a:off x="4508938" y="-4508938"/>
            <a:ext cx="126124" cy="9144000"/>
          </a:xfrm>
          <a:prstGeom prst="rect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2547082"/>
              </p:ext>
            </p:extLst>
          </p:nvPr>
        </p:nvGraphicFramePr>
        <p:xfrm>
          <a:off x="3819906" y="620392"/>
          <a:ext cx="469773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6199868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3125454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125" y="1153572"/>
            <a:ext cx="2400300" cy="4461163"/>
          </a:xfrm>
        </p:spPr>
        <p:txBody>
          <a:bodyPr>
            <a:normAutofit/>
          </a:bodyPr>
          <a:lstStyle/>
          <a:p>
            <a:r>
              <a:rPr lang="en-US" sz="2100" dirty="0">
                <a:solidFill>
                  <a:srgbClr val="FFFFFF"/>
                </a:solidFill>
              </a:rPr>
              <a:t>MANIFESTATION DETERMINATION</a:t>
            </a:r>
          </a:p>
        </p:txBody>
      </p:sp>
      <p:sp>
        <p:nvSpPr>
          <p:cNvPr id="27" name="Arc 26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V="1">
            <a:off x="5662801" y="2455479"/>
            <a:ext cx="3062575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5481" y="591344"/>
            <a:ext cx="5179868" cy="5585619"/>
          </a:xfrm>
          <a:custGeom>
            <a:avLst/>
            <a:gdLst>
              <a:gd name="connsiteX0" fmla="*/ 0 w 5179868"/>
              <a:gd name="connsiteY0" fmla="*/ 0 h 5585619"/>
              <a:gd name="connsiteX1" fmla="*/ 420145 w 5179868"/>
              <a:gd name="connsiteY1" fmla="*/ 0 h 5585619"/>
              <a:gd name="connsiteX2" fmla="*/ 943887 w 5179868"/>
              <a:gd name="connsiteY2" fmla="*/ 0 h 5585619"/>
              <a:gd name="connsiteX3" fmla="*/ 1623025 w 5179868"/>
              <a:gd name="connsiteY3" fmla="*/ 0 h 5585619"/>
              <a:gd name="connsiteX4" fmla="*/ 2043170 w 5179868"/>
              <a:gd name="connsiteY4" fmla="*/ 0 h 5585619"/>
              <a:gd name="connsiteX5" fmla="*/ 2670510 w 5179868"/>
              <a:gd name="connsiteY5" fmla="*/ 0 h 5585619"/>
              <a:gd name="connsiteX6" fmla="*/ 3090655 w 5179868"/>
              <a:gd name="connsiteY6" fmla="*/ 0 h 5585619"/>
              <a:gd name="connsiteX7" fmla="*/ 3717994 w 5179868"/>
              <a:gd name="connsiteY7" fmla="*/ 0 h 5585619"/>
              <a:gd name="connsiteX8" fmla="*/ 4138139 w 5179868"/>
              <a:gd name="connsiteY8" fmla="*/ 0 h 5585619"/>
              <a:gd name="connsiteX9" fmla="*/ 5179868 w 5179868"/>
              <a:gd name="connsiteY9" fmla="*/ 0 h 5585619"/>
              <a:gd name="connsiteX10" fmla="*/ 5179868 w 5179868"/>
              <a:gd name="connsiteY10" fmla="*/ 614418 h 5585619"/>
              <a:gd name="connsiteX11" fmla="*/ 5179868 w 5179868"/>
              <a:gd name="connsiteY11" fmla="*/ 1061268 h 5585619"/>
              <a:gd name="connsiteX12" fmla="*/ 5179868 w 5179868"/>
              <a:gd name="connsiteY12" fmla="*/ 1508117 h 5585619"/>
              <a:gd name="connsiteX13" fmla="*/ 5179868 w 5179868"/>
              <a:gd name="connsiteY13" fmla="*/ 2010823 h 5585619"/>
              <a:gd name="connsiteX14" fmla="*/ 5179868 w 5179868"/>
              <a:gd name="connsiteY14" fmla="*/ 2401816 h 5585619"/>
              <a:gd name="connsiteX15" fmla="*/ 5179868 w 5179868"/>
              <a:gd name="connsiteY15" fmla="*/ 2904522 h 5585619"/>
              <a:gd name="connsiteX16" fmla="*/ 5179868 w 5179868"/>
              <a:gd name="connsiteY16" fmla="*/ 3407228 h 5585619"/>
              <a:gd name="connsiteX17" fmla="*/ 5179868 w 5179868"/>
              <a:gd name="connsiteY17" fmla="*/ 3909933 h 5585619"/>
              <a:gd name="connsiteX18" fmla="*/ 5179868 w 5179868"/>
              <a:gd name="connsiteY18" fmla="*/ 4300927 h 5585619"/>
              <a:gd name="connsiteX19" fmla="*/ 5179868 w 5179868"/>
              <a:gd name="connsiteY19" fmla="*/ 4803632 h 5585619"/>
              <a:gd name="connsiteX20" fmla="*/ 5179868 w 5179868"/>
              <a:gd name="connsiteY20" fmla="*/ 5585619 h 5585619"/>
              <a:gd name="connsiteX21" fmla="*/ 4500730 w 5179868"/>
              <a:gd name="connsiteY21" fmla="*/ 5585619 h 5585619"/>
              <a:gd name="connsiteX22" fmla="*/ 3976988 w 5179868"/>
              <a:gd name="connsiteY22" fmla="*/ 5585619 h 5585619"/>
              <a:gd name="connsiteX23" fmla="*/ 3349648 w 5179868"/>
              <a:gd name="connsiteY23" fmla="*/ 5585619 h 5585619"/>
              <a:gd name="connsiteX24" fmla="*/ 2825906 w 5179868"/>
              <a:gd name="connsiteY24" fmla="*/ 5585619 h 5585619"/>
              <a:gd name="connsiteX25" fmla="*/ 2250365 w 5179868"/>
              <a:gd name="connsiteY25" fmla="*/ 5585619 h 5585619"/>
              <a:gd name="connsiteX26" fmla="*/ 1778421 w 5179868"/>
              <a:gd name="connsiteY26" fmla="*/ 5585619 h 5585619"/>
              <a:gd name="connsiteX27" fmla="*/ 1306478 w 5179868"/>
              <a:gd name="connsiteY27" fmla="*/ 5585619 h 5585619"/>
              <a:gd name="connsiteX28" fmla="*/ 679138 w 5179868"/>
              <a:gd name="connsiteY28" fmla="*/ 5585619 h 5585619"/>
              <a:gd name="connsiteX29" fmla="*/ 0 w 5179868"/>
              <a:gd name="connsiteY29" fmla="*/ 5585619 h 5585619"/>
              <a:gd name="connsiteX30" fmla="*/ 0 w 5179868"/>
              <a:gd name="connsiteY30" fmla="*/ 4971201 h 5585619"/>
              <a:gd name="connsiteX31" fmla="*/ 0 w 5179868"/>
              <a:gd name="connsiteY31" fmla="*/ 4300927 h 5585619"/>
              <a:gd name="connsiteX32" fmla="*/ 0 w 5179868"/>
              <a:gd name="connsiteY32" fmla="*/ 3630652 h 5585619"/>
              <a:gd name="connsiteX33" fmla="*/ 0 w 5179868"/>
              <a:gd name="connsiteY33" fmla="*/ 2960378 h 5585619"/>
              <a:gd name="connsiteX34" fmla="*/ 0 w 5179868"/>
              <a:gd name="connsiteY34" fmla="*/ 2457672 h 5585619"/>
              <a:gd name="connsiteX35" fmla="*/ 0 w 5179868"/>
              <a:gd name="connsiteY35" fmla="*/ 2010823 h 5585619"/>
              <a:gd name="connsiteX36" fmla="*/ 0 w 5179868"/>
              <a:gd name="connsiteY36" fmla="*/ 1508117 h 5585619"/>
              <a:gd name="connsiteX37" fmla="*/ 0 w 5179868"/>
              <a:gd name="connsiteY37" fmla="*/ 893699 h 5585619"/>
              <a:gd name="connsiteX38" fmla="*/ 0 w 5179868"/>
              <a:gd name="connsiteY38" fmla="*/ 0 h 55856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5179868" h="5585619" fill="none" extrusionOk="0">
                <a:moveTo>
                  <a:pt x="0" y="0"/>
                </a:moveTo>
                <a:cubicBezTo>
                  <a:pt x="111508" y="-46366"/>
                  <a:pt x="280422" y="2409"/>
                  <a:pt x="420145" y="0"/>
                </a:cubicBezTo>
                <a:cubicBezTo>
                  <a:pt x="559869" y="-2409"/>
                  <a:pt x="746440" y="3562"/>
                  <a:pt x="943887" y="0"/>
                </a:cubicBezTo>
                <a:cubicBezTo>
                  <a:pt x="1141334" y="-3562"/>
                  <a:pt x="1336541" y="78538"/>
                  <a:pt x="1623025" y="0"/>
                </a:cubicBezTo>
                <a:cubicBezTo>
                  <a:pt x="1909509" y="-78538"/>
                  <a:pt x="1953068" y="10502"/>
                  <a:pt x="2043170" y="0"/>
                </a:cubicBezTo>
                <a:cubicBezTo>
                  <a:pt x="2133272" y="-10502"/>
                  <a:pt x="2455736" y="17145"/>
                  <a:pt x="2670510" y="0"/>
                </a:cubicBezTo>
                <a:cubicBezTo>
                  <a:pt x="2885284" y="-17145"/>
                  <a:pt x="2950979" y="26851"/>
                  <a:pt x="3090655" y="0"/>
                </a:cubicBezTo>
                <a:cubicBezTo>
                  <a:pt x="3230331" y="-26851"/>
                  <a:pt x="3580627" y="41405"/>
                  <a:pt x="3717994" y="0"/>
                </a:cubicBezTo>
                <a:cubicBezTo>
                  <a:pt x="3855361" y="-41405"/>
                  <a:pt x="4031409" y="11152"/>
                  <a:pt x="4138139" y="0"/>
                </a:cubicBezTo>
                <a:cubicBezTo>
                  <a:pt x="4244869" y="-11152"/>
                  <a:pt x="4853708" y="100676"/>
                  <a:pt x="5179868" y="0"/>
                </a:cubicBezTo>
                <a:cubicBezTo>
                  <a:pt x="5235649" y="160719"/>
                  <a:pt x="5141023" y="319557"/>
                  <a:pt x="5179868" y="614418"/>
                </a:cubicBezTo>
                <a:cubicBezTo>
                  <a:pt x="5218713" y="909279"/>
                  <a:pt x="5159068" y="842507"/>
                  <a:pt x="5179868" y="1061268"/>
                </a:cubicBezTo>
                <a:cubicBezTo>
                  <a:pt x="5200668" y="1280029"/>
                  <a:pt x="5171725" y="1286740"/>
                  <a:pt x="5179868" y="1508117"/>
                </a:cubicBezTo>
                <a:cubicBezTo>
                  <a:pt x="5188011" y="1729494"/>
                  <a:pt x="5173625" y="1864902"/>
                  <a:pt x="5179868" y="2010823"/>
                </a:cubicBezTo>
                <a:cubicBezTo>
                  <a:pt x="5186111" y="2156744"/>
                  <a:pt x="5142932" y="2243985"/>
                  <a:pt x="5179868" y="2401816"/>
                </a:cubicBezTo>
                <a:cubicBezTo>
                  <a:pt x="5216804" y="2559647"/>
                  <a:pt x="5144233" y="2675733"/>
                  <a:pt x="5179868" y="2904522"/>
                </a:cubicBezTo>
                <a:cubicBezTo>
                  <a:pt x="5215503" y="3133311"/>
                  <a:pt x="5139985" y="3276896"/>
                  <a:pt x="5179868" y="3407228"/>
                </a:cubicBezTo>
                <a:cubicBezTo>
                  <a:pt x="5219751" y="3537560"/>
                  <a:pt x="5130342" y="3738872"/>
                  <a:pt x="5179868" y="3909933"/>
                </a:cubicBezTo>
                <a:cubicBezTo>
                  <a:pt x="5229394" y="4080994"/>
                  <a:pt x="5145778" y="4172863"/>
                  <a:pt x="5179868" y="4300927"/>
                </a:cubicBezTo>
                <a:cubicBezTo>
                  <a:pt x="5213958" y="4428991"/>
                  <a:pt x="5145008" y="4702940"/>
                  <a:pt x="5179868" y="4803632"/>
                </a:cubicBezTo>
                <a:cubicBezTo>
                  <a:pt x="5214728" y="4904325"/>
                  <a:pt x="5116586" y="5340523"/>
                  <a:pt x="5179868" y="5585619"/>
                </a:cubicBezTo>
                <a:cubicBezTo>
                  <a:pt x="4854037" y="5602359"/>
                  <a:pt x="4803455" y="5554758"/>
                  <a:pt x="4500730" y="5585619"/>
                </a:cubicBezTo>
                <a:cubicBezTo>
                  <a:pt x="4198005" y="5616480"/>
                  <a:pt x="4237544" y="5557232"/>
                  <a:pt x="3976988" y="5585619"/>
                </a:cubicBezTo>
                <a:cubicBezTo>
                  <a:pt x="3716432" y="5614006"/>
                  <a:pt x="3524800" y="5564488"/>
                  <a:pt x="3349648" y="5585619"/>
                </a:cubicBezTo>
                <a:cubicBezTo>
                  <a:pt x="3174496" y="5606750"/>
                  <a:pt x="3021727" y="5554248"/>
                  <a:pt x="2825906" y="5585619"/>
                </a:cubicBezTo>
                <a:cubicBezTo>
                  <a:pt x="2630085" y="5616990"/>
                  <a:pt x="2475869" y="5575440"/>
                  <a:pt x="2250365" y="5585619"/>
                </a:cubicBezTo>
                <a:cubicBezTo>
                  <a:pt x="2024861" y="5595798"/>
                  <a:pt x="1973206" y="5560426"/>
                  <a:pt x="1778421" y="5585619"/>
                </a:cubicBezTo>
                <a:cubicBezTo>
                  <a:pt x="1583636" y="5610812"/>
                  <a:pt x="1487306" y="5575402"/>
                  <a:pt x="1306478" y="5585619"/>
                </a:cubicBezTo>
                <a:cubicBezTo>
                  <a:pt x="1125650" y="5595836"/>
                  <a:pt x="849251" y="5556886"/>
                  <a:pt x="679138" y="5585619"/>
                </a:cubicBezTo>
                <a:cubicBezTo>
                  <a:pt x="509025" y="5614352"/>
                  <a:pt x="165509" y="5548995"/>
                  <a:pt x="0" y="5585619"/>
                </a:cubicBezTo>
                <a:cubicBezTo>
                  <a:pt x="-16027" y="5349214"/>
                  <a:pt x="18344" y="5212895"/>
                  <a:pt x="0" y="4971201"/>
                </a:cubicBezTo>
                <a:cubicBezTo>
                  <a:pt x="-18344" y="4729507"/>
                  <a:pt x="325" y="4548837"/>
                  <a:pt x="0" y="4300927"/>
                </a:cubicBezTo>
                <a:cubicBezTo>
                  <a:pt x="-325" y="4053017"/>
                  <a:pt x="47581" y="3887480"/>
                  <a:pt x="0" y="3630652"/>
                </a:cubicBezTo>
                <a:cubicBezTo>
                  <a:pt x="-47581" y="3373825"/>
                  <a:pt x="80317" y="3236945"/>
                  <a:pt x="0" y="2960378"/>
                </a:cubicBezTo>
                <a:cubicBezTo>
                  <a:pt x="-80317" y="2683811"/>
                  <a:pt x="12620" y="2658176"/>
                  <a:pt x="0" y="2457672"/>
                </a:cubicBezTo>
                <a:cubicBezTo>
                  <a:pt x="-12620" y="2257168"/>
                  <a:pt x="38425" y="2212176"/>
                  <a:pt x="0" y="2010823"/>
                </a:cubicBezTo>
                <a:cubicBezTo>
                  <a:pt x="-38425" y="1809470"/>
                  <a:pt x="39955" y="1718288"/>
                  <a:pt x="0" y="1508117"/>
                </a:cubicBezTo>
                <a:cubicBezTo>
                  <a:pt x="-39955" y="1297946"/>
                  <a:pt x="53828" y="1029655"/>
                  <a:pt x="0" y="893699"/>
                </a:cubicBezTo>
                <a:cubicBezTo>
                  <a:pt x="-53828" y="757743"/>
                  <a:pt x="38158" y="406963"/>
                  <a:pt x="0" y="0"/>
                </a:cubicBezTo>
                <a:close/>
              </a:path>
              <a:path w="5179868" h="5585619" stroke="0" extrusionOk="0">
                <a:moveTo>
                  <a:pt x="0" y="0"/>
                </a:moveTo>
                <a:cubicBezTo>
                  <a:pt x="122142" y="-1379"/>
                  <a:pt x="369110" y="22800"/>
                  <a:pt x="471944" y="0"/>
                </a:cubicBezTo>
                <a:cubicBezTo>
                  <a:pt x="574778" y="-22800"/>
                  <a:pt x="713220" y="17941"/>
                  <a:pt x="943887" y="0"/>
                </a:cubicBezTo>
                <a:cubicBezTo>
                  <a:pt x="1174554" y="-17941"/>
                  <a:pt x="1233182" y="56368"/>
                  <a:pt x="1415831" y="0"/>
                </a:cubicBezTo>
                <a:cubicBezTo>
                  <a:pt x="1598480" y="-56368"/>
                  <a:pt x="1652125" y="22161"/>
                  <a:pt x="1887774" y="0"/>
                </a:cubicBezTo>
                <a:cubicBezTo>
                  <a:pt x="2123423" y="-22161"/>
                  <a:pt x="2168345" y="43696"/>
                  <a:pt x="2411516" y="0"/>
                </a:cubicBezTo>
                <a:cubicBezTo>
                  <a:pt x="2654687" y="-43696"/>
                  <a:pt x="2676870" y="18517"/>
                  <a:pt x="2935259" y="0"/>
                </a:cubicBezTo>
                <a:cubicBezTo>
                  <a:pt x="3193648" y="-18517"/>
                  <a:pt x="3257192" y="13130"/>
                  <a:pt x="3355403" y="0"/>
                </a:cubicBezTo>
                <a:cubicBezTo>
                  <a:pt x="3453614" y="-13130"/>
                  <a:pt x="3804171" y="52512"/>
                  <a:pt x="3930944" y="0"/>
                </a:cubicBezTo>
                <a:cubicBezTo>
                  <a:pt x="4057717" y="-52512"/>
                  <a:pt x="4155845" y="32773"/>
                  <a:pt x="4351089" y="0"/>
                </a:cubicBezTo>
                <a:cubicBezTo>
                  <a:pt x="4546334" y="-32773"/>
                  <a:pt x="4982354" y="86692"/>
                  <a:pt x="5179868" y="0"/>
                </a:cubicBezTo>
                <a:cubicBezTo>
                  <a:pt x="5196715" y="103482"/>
                  <a:pt x="5164679" y="224897"/>
                  <a:pt x="5179868" y="446850"/>
                </a:cubicBezTo>
                <a:cubicBezTo>
                  <a:pt x="5195057" y="668803"/>
                  <a:pt x="5145722" y="786588"/>
                  <a:pt x="5179868" y="893699"/>
                </a:cubicBezTo>
                <a:cubicBezTo>
                  <a:pt x="5214014" y="1000810"/>
                  <a:pt x="5151404" y="1138593"/>
                  <a:pt x="5179868" y="1284692"/>
                </a:cubicBezTo>
                <a:cubicBezTo>
                  <a:pt x="5208332" y="1430791"/>
                  <a:pt x="5134102" y="1631547"/>
                  <a:pt x="5179868" y="1787398"/>
                </a:cubicBezTo>
                <a:cubicBezTo>
                  <a:pt x="5225634" y="1943249"/>
                  <a:pt x="5152865" y="2092936"/>
                  <a:pt x="5179868" y="2178391"/>
                </a:cubicBezTo>
                <a:cubicBezTo>
                  <a:pt x="5206871" y="2263846"/>
                  <a:pt x="5139705" y="2382499"/>
                  <a:pt x="5179868" y="2569385"/>
                </a:cubicBezTo>
                <a:cubicBezTo>
                  <a:pt x="5220031" y="2756271"/>
                  <a:pt x="5150476" y="2820151"/>
                  <a:pt x="5179868" y="2960378"/>
                </a:cubicBezTo>
                <a:cubicBezTo>
                  <a:pt x="5209260" y="3100605"/>
                  <a:pt x="5156035" y="3428366"/>
                  <a:pt x="5179868" y="3574796"/>
                </a:cubicBezTo>
                <a:cubicBezTo>
                  <a:pt x="5203701" y="3721226"/>
                  <a:pt x="5141719" y="3820329"/>
                  <a:pt x="5179868" y="4021646"/>
                </a:cubicBezTo>
                <a:cubicBezTo>
                  <a:pt x="5218017" y="4222963"/>
                  <a:pt x="5165968" y="4251239"/>
                  <a:pt x="5179868" y="4468495"/>
                </a:cubicBezTo>
                <a:cubicBezTo>
                  <a:pt x="5193768" y="4685751"/>
                  <a:pt x="5141853" y="4807611"/>
                  <a:pt x="5179868" y="5027057"/>
                </a:cubicBezTo>
                <a:cubicBezTo>
                  <a:pt x="5217883" y="5246503"/>
                  <a:pt x="5122202" y="5434355"/>
                  <a:pt x="5179868" y="5585619"/>
                </a:cubicBezTo>
                <a:cubicBezTo>
                  <a:pt x="5059013" y="5610663"/>
                  <a:pt x="4851090" y="5582390"/>
                  <a:pt x="4759723" y="5585619"/>
                </a:cubicBezTo>
                <a:cubicBezTo>
                  <a:pt x="4668357" y="5588848"/>
                  <a:pt x="4438947" y="5551322"/>
                  <a:pt x="4339578" y="5585619"/>
                </a:cubicBezTo>
                <a:cubicBezTo>
                  <a:pt x="4240209" y="5619916"/>
                  <a:pt x="3964885" y="5533540"/>
                  <a:pt x="3712239" y="5585619"/>
                </a:cubicBezTo>
                <a:cubicBezTo>
                  <a:pt x="3459593" y="5637698"/>
                  <a:pt x="3270830" y="5559823"/>
                  <a:pt x="3084899" y="5585619"/>
                </a:cubicBezTo>
                <a:cubicBezTo>
                  <a:pt x="2898968" y="5611415"/>
                  <a:pt x="2678772" y="5544978"/>
                  <a:pt x="2405761" y="5585619"/>
                </a:cubicBezTo>
                <a:cubicBezTo>
                  <a:pt x="2132750" y="5626260"/>
                  <a:pt x="2008851" y="5562008"/>
                  <a:pt x="1726623" y="5585619"/>
                </a:cubicBezTo>
                <a:cubicBezTo>
                  <a:pt x="1444395" y="5609230"/>
                  <a:pt x="1329958" y="5523715"/>
                  <a:pt x="1151082" y="5585619"/>
                </a:cubicBezTo>
                <a:cubicBezTo>
                  <a:pt x="972206" y="5647523"/>
                  <a:pt x="743333" y="5514644"/>
                  <a:pt x="523742" y="5585619"/>
                </a:cubicBezTo>
                <a:cubicBezTo>
                  <a:pt x="304151" y="5656594"/>
                  <a:pt x="150949" y="5581785"/>
                  <a:pt x="0" y="5585619"/>
                </a:cubicBezTo>
                <a:cubicBezTo>
                  <a:pt x="-18834" y="5336930"/>
                  <a:pt x="14288" y="5254913"/>
                  <a:pt x="0" y="4971201"/>
                </a:cubicBezTo>
                <a:cubicBezTo>
                  <a:pt x="-14288" y="4687489"/>
                  <a:pt x="42701" y="4724022"/>
                  <a:pt x="0" y="4580208"/>
                </a:cubicBezTo>
                <a:cubicBezTo>
                  <a:pt x="-42701" y="4436394"/>
                  <a:pt x="17725" y="4108542"/>
                  <a:pt x="0" y="3909933"/>
                </a:cubicBezTo>
                <a:cubicBezTo>
                  <a:pt x="-17725" y="3711325"/>
                  <a:pt x="34810" y="3564311"/>
                  <a:pt x="0" y="3463084"/>
                </a:cubicBezTo>
                <a:cubicBezTo>
                  <a:pt x="-34810" y="3361857"/>
                  <a:pt x="40089" y="3260503"/>
                  <a:pt x="0" y="3072090"/>
                </a:cubicBezTo>
                <a:cubicBezTo>
                  <a:pt x="-40089" y="2883677"/>
                  <a:pt x="17191" y="2841608"/>
                  <a:pt x="0" y="2681097"/>
                </a:cubicBezTo>
                <a:cubicBezTo>
                  <a:pt x="-17191" y="2520586"/>
                  <a:pt x="38130" y="2193274"/>
                  <a:pt x="0" y="2010823"/>
                </a:cubicBezTo>
                <a:cubicBezTo>
                  <a:pt x="-38130" y="1828372"/>
                  <a:pt x="46819" y="1762589"/>
                  <a:pt x="0" y="1619830"/>
                </a:cubicBezTo>
                <a:cubicBezTo>
                  <a:pt x="-46819" y="1477071"/>
                  <a:pt x="73030" y="1200163"/>
                  <a:pt x="0" y="1005411"/>
                </a:cubicBezTo>
                <a:cubicBezTo>
                  <a:pt x="-73030" y="810659"/>
                  <a:pt x="3705" y="711512"/>
                  <a:pt x="0" y="558562"/>
                </a:cubicBezTo>
                <a:cubicBezTo>
                  <a:pt x="-3705" y="405612"/>
                  <a:pt x="1670" y="235989"/>
                  <a:pt x="0" y="0"/>
                </a:cubicBezTo>
                <a:close/>
              </a:path>
            </a:pathLst>
          </a:custGeom>
          <a:solidFill>
            <a:schemeClr val="bg2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4185902976">
                  <ask:type>
                    <ask:lineSketchScribble/>
                  </ask:type>
                </ask:lineSketchStyleProps>
              </a:ext>
            </a:extLst>
          </a:ln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Disciplinary removals &gt;10 consecutive school days must conduct a Manifestation Determination Review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Exception: Current alcohol or drug use/violation lose right to MDR, and right to a hearing</a:t>
            </a:r>
            <a:endParaRPr lang="en-US" dirty="0">
              <a:hlinkClick r:id="rId3"/>
            </a:endParaRPr>
          </a:p>
          <a:p>
            <a:pPr>
              <a:lnSpc>
                <a:spcPct val="90000"/>
              </a:lnSpc>
            </a:pPr>
            <a:endParaRPr lang="en-US" sz="1500" dirty="0">
              <a:hlinkClick r:id="rId3"/>
            </a:endParaRPr>
          </a:p>
          <a:p>
            <a:pPr>
              <a:lnSpc>
                <a:spcPct val="90000"/>
              </a:lnSpc>
            </a:pPr>
            <a:r>
              <a:rPr lang="en-US" sz="1500" dirty="0">
                <a:hlinkClick r:id="rId3"/>
              </a:rPr>
              <a:t>https://www.washk12.org/images/departments/student_services/504/section504manifestationdetermination.pdf</a:t>
            </a: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33271547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76EFD3D9-44F0-4267-BCC1-1613E79D82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Freeform 6">
            <a:extLst>
              <a:ext uri="{FF2B5EF4-FFF2-40B4-BE49-F238E27FC236}">
                <a16:creationId xmlns:a16="http://schemas.microsoft.com/office/drawing/2014/main" id="{A779A851-95D6-41AF-937A-B0E4B7F6FA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3106623" y="900814"/>
            <a:ext cx="569713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2" name="Freeform 7">
            <a:extLst>
              <a:ext uri="{FF2B5EF4-FFF2-40B4-BE49-F238E27FC236}">
                <a16:creationId xmlns:a16="http://schemas.microsoft.com/office/drawing/2014/main" id="{953FB2E7-B6CB-429C-81EB-D9516D6D5C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3108327" y="633165"/>
            <a:ext cx="361991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2EC40DB1-B719-4A13-9A4D-0966B4B27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475965" y="636723"/>
            <a:ext cx="3000047" cy="5257799"/>
          </a:xfrm>
          <a:custGeom>
            <a:avLst/>
            <a:gdLst>
              <a:gd name="connsiteX0" fmla="*/ 0 w 4634682"/>
              <a:gd name="connsiteY0" fmla="*/ 0 h 5257799"/>
              <a:gd name="connsiteX1" fmla="*/ 4634682 w 4634682"/>
              <a:gd name="connsiteY1" fmla="*/ 0 h 5257799"/>
              <a:gd name="connsiteX2" fmla="*/ 4634682 w 4634682"/>
              <a:gd name="connsiteY2" fmla="*/ 5257799 h 5257799"/>
              <a:gd name="connsiteX3" fmla="*/ 0 w 4634682"/>
              <a:gd name="connsiteY3" fmla="*/ 5257799 h 5257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4682" h="5257799">
                <a:moveTo>
                  <a:pt x="0" y="0"/>
                </a:moveTo>
                <a:lnTo>
                  <a:pt x="4634682" y="0"/>
                </a:lnTo>
                <a:lnTo>
                  <a:pt x="4634682" y="5257799"/>
                </a:lnTo>
                <a:lnTo>
                  <a:pt x="0" y="525779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154" y="982272"/>
            <a:ext cx="2541314" cy="456097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7. </a:t>
            </a:r>
            <a:r>
              <a:rPr lang="en-US" sz="3500" dirty="0">
                <a:solidFill>
                  <a:srgbClr val="FFFFFF"/>
                </a:solidFill>
              </a:rPr>
              <a:t>RECORDS</a:t>
            </a:r>
          </a:p>
        </p:txBody>
      </p:sp>
      <p:sp>
        <p:nvSpPr>
          <p:cNvPr id="26" name="Rectangle 8">
            <a:extLst>
              <a:ext uri="{FF2B5EF4-FFF2-40B4-BE49-F238E27FC236}">
                <a16:creationId xmlns:a16="http://schemas.microsoft.com/office/drawing/2014/main" id="{82211336-CFF3-412D-868A-6679C1004C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3676336" y="1352302"/>
            <a:ext cx="4991698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16396" y="1719618"/>
            <a:ext cx="4461623" cy="4334629"/>
          </a:xfrm>
        </p:spPr>
        <p:txBody>
          <a:bodyPr anchor="ctr">
            <a:normAutofit/>
          </a:bodyPr>
          <a:lstStyle/>
          <a:p>
            <a:r>
              <a:rPr lang="en-US" sz="2100" dirty="0">
                <a:solidFill>
                  <a:srgbClr val="FEFFFF"/>
                </a:solidFill>
              </a:rPr>
              <a:t>Student moved out of District: </a:t>
            </a:r>
          </a:p>
          <a:p>
            <a:pPr marL="0" indent="0">
              <a:buNone/>
            </a:pPr>
            <a:r>
              <a:rPr lang="en-US" sz="2100" dirty="0">
                <a:solidFill>
                  <a:srgbClr val="FEFFFF"/>
                </a:solidFill>
              </a:rPr>
              <a:t>     Retain for 3 years after transfer</a:t>
            </a:r>
          </a:p>
          <a:p>
            <a:pPr marL="0" indent="0">
              <a:buNone/>
            </a:pPr>
            <a:endParaRPr lang="en-US" sz="2100" dirty="0">
              <a:solidFill>
                <a:srgbClr val="FEFFFF"/>
              </a:solidFill>
            </a:endParaRPr>
          </a:p>
          <a:p>
            <a:r>
              <a:rPr lang="en-US" sz="2100" dirty="0">
                <a:solidFill>
                  <a:srgbClr val="FEFFFF"/>
                </a:solidFill>
              </a:rPr>
              <a:t>Received a request for the 504 Plan: </a:t>
            </a:r>
          </a:p>
          <a:p>
            <a:pPr marL="0" indent="0">
              <a:buNone/>
            </a:pPr>
            <a:r>
              <a:rPr lang="en-US" sz="2100" dirty="0">
                <a:solidFill>
                  <a:srgbClr val="FEFFFF"/>
                </a:solidFill>
              </a:rPr>
              <a:t>     Send a copy separately </a:t>
            </a:r>
          </a:p>
          <a:p>
            <a:pPr marL="0" indent="0">
              <a:buNone/>
            </a:pPr>
            <a:r>
              <a:rPr lang="en-US" sz="2100" dirty="0">
                <a:solidFill>
                  <a:srgbClr val="FEFFFF"/>
                </a:solidFill>
              </a:rPr>
              <a:t>    (like an IEP) </a:t>
            </a:r>
          </a:p>
          <a:p>
            <a:pPr marL="0" indent="0">
              <a:buNone/>
            </a:pPr>
            <a:endParaRPr lang="en-US" sz="2100" dirty="0">
              <a:solidFill>
                <a:srgbClr val="FEFFFF"/>
              </a:solidFill>
            </a:endParaRPr>
          </a:p>
          <a:p>
            <a:r>
              <a:rPr lang="en-US" sz="2100" dirty="0">
                <a:solidFill>
                  <a:srgbClr val="FEFFFF"/>
                </a:solidFill>
              </a:rPr>
              <a:t>Maintain 504 Plan/records in the cumulative file for 3 years after graduation. </a:t>
            </a:r>
          </a:p>
        </p:txBody>
      </p:sp>
    </p:spTree>
    <p:extLst>
      <p:ext uri="{BB962C8B-B14F-4D97-AF65-F5344CB8AC3E}">
        <p14:creationId xmlns:p14="http://schemas.microsoft.com/office/powerpoint/2010/main" val="336551811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3125454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C7A8CE-3FF8-4E11-8451-D70F88279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125" y="1153572"/>
            <a:ext cx="2400300" cy="4461163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rgbClr val="FFFFFF"/>
                </a:solidFill>
              </a:rPr>
              <a:t>504 FOCUS </a:t>
            </a:r>
            <a:br>
              <a:rPr lang="en-US" sz="2400" dirty="0">
                <a:solidFill>
                  <a:srgbClr val="FFFFFF"/>
                </a:solidFill>
              </a:rPr>
            </a:br>
            <a:br>
              <a:rPr lang="en-US" sz="2400" dirty="0">
                <a:solidFill>
                  <a:srgbClr val="FFFFFF"/>
                </a:solidFill>
              </a:rPr>
            </a:br>
            <a:r>
              <a:rPr lang="en-US" sz="2000" dirty="0">
                <a:solidFill>
                  <a:srgbClr val="FFFFFF"/>
                </a:solidFill>
              </a:rPr>
              <a:t>NON-DISCRIMINATION</a:t>
            </a:r>
            <a:r>
              <a:rPr lang="en-US" sz="2400" dirty="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V="1">
            <a:off x="5662801" y="2455479"/>
            <a:ext cx="3062575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00D228-FF83-4253-9911-21328DE970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5481" y="591344"/>
            <a:ext cx="5179868" cy="5585619"/>
          </a:xfrm>
          <a:solidFill>
            <a:schemeClr val="bg1"/>
          </a:solidFill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3000" b="0" i="0" dirty="0">
                <a:effectLst/>
                <a:latin typeface="Helvetica Neue"/>
              </a:rPr>
              <a:t>"No otherwise qualified individual with a disability in the United States . . . shall, solely by reason of her or his disability, be excluded from the </a:t>
            </a:r>
            <a:r>
              <a:rPr lang="en-US" sz="3000" b="1" i="0" dirty="0">
                <a:effectLst/>
                <a:latin typeface="Helvetica Neue"/>
              </a:rPr>
              <a:t>participation in</a:t>
            </a:r>
            <a:r>
              <a:rPr lang="en-US" sz="3000" b="0" i="0" dirty="0">
                <a:effectLst/>
                <a:latin typeface="Helvetica Neue"/>
              </a:rPr>
              <a:t>, </a:t>
            </a:r>
            <a:r>
              <a:rPr lang="en-US" sz="3000" b="1" i="0" dirty="0">
                <a:effectLst/>
                <a:latin typeface="Helvetica Neue"/>
              </a:rPr>
              <a:t>be denied the benefits of</a:t>
            </a:r>
            <a:r>
              <a:rPr lang="en-US" sz="3000" b="0" i="0" dirty="0">
                <a:effectLst/>
                <a:latin typeface="Helvetica Neue"/>
              </a:rPr>
              <a:t>, or </a:t>
            </a:r>
            <a:r>
              <a:rPr lang="en-US" sz="3000" b="1" i="0" dirty="0">
                <a:effectLst/>
                <a:latin typeface="Helvetica Neue"/>
              </a:rPr>
              <a:t>be subjected to discrimination</a:t>
            </a:r>
            <a:r>
              <a:rPr lang="en-US" sz="3000" b="0" i="0" dirty="0">
                <a:effectLst/>
                <a:latin typeface="Helvetica Neue"/>
              </a:rPr>
              <a:t> under any program or activity. . . ."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89151693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18900000" flipH="1">
            <a:off x="-282117" y="-253670"/>
            <a:ext cx="137072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18900000" flipH="1">
            <a:off x="668730" y="422146"/>
            <a:ext cx="484026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18900000" flipH="1">
            <a:off x="7532611" y="655140"/>
            <a:ext cx="515604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10800000" flipH="1">
            <a:off x="7017482" y="0"/>
            <a:ext cx="2126518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H="1">
            <a:off x="5982258" y="6115501"/>
            <a:ext cx="1120884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6F10DFAC-5D57-4763-B3D7-0EBFDDF859C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86467" y="643467"/>
            <a:ext cx="5571065" cy="5571065"/>
          </a:xfrm>
          <a:prstGeom prst="rect">
            <a:avLst/>
          </a:prstGeom>
          <a:ln>
            <a:noFill/>
          </a:ln>
        </p:spPr>
      </p:pic>
      <p:sp>
        <p:nvSpPr>
          <p:cNvPr id="24" name="Isosceles Triangle 23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H="1">
            <a:off x="5703060" y="6453143"/>
            <a:ext cx="611177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853454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45D489D-16E1-484D-867B-144368D74B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9A496F5-B01E-4BF8-9D1E-C4E53B6F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339192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6E895C8D-1379-40B8-8B1B-B6F5AEAF0A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20746107">
            <a:off x="2180222" y="1348064"/>
            <a:ext cx="2240924" cy="2987899"/>
          </a:xfrm>
          <a:prstGeom prst="arc">
            <a:avLst>
              <a:gd name="adj1" fmla="val 14612914"/>
              <a:gd name="adj2" fmla="val 0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2138A8-84BC-4FCF-9584-44D1417902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43467"/>
            <a:ext cx="2213403" cy="557106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  <a:latin typeface="Algerian" panose="04020705040A02060702" pitchFamily="82" charset="0"/>
              </a:rPr>
              <a:t>Thank</a:t>
            </a:r>
            <a:br>
              <a:rPr lang="en-US" dirty="0">
                <a:solidFill>
                  <a:srgbClr val="FFFFFF"/>
                </a:solidFill>
                <a:latin typeface="Algerian" panose="04020705040A02060702" pitchFamily="82" charset="0"/>
              </a:rPr>
            </a:br>
            <a:r>
              <a:rPr lang="en-US" dirty="0">
                <a:solidFill>
                  <a:srgbClr val="FFFFFF"/>
                </a:solidFill>
                <a:latin typeface="Algerian" panose="04020705040A02060702" pitchFamily="82" charset="0"/>
              </a:rPr>
              <a:t>you! 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D66A9F5-F8D3-4C14-BC90-19233990029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8620835"/>
              </p:ext>
            </p:extLst>
          </p:nvPr>
        </p:nvGraphicFramePr>
        <p:xfrm>
          <a:off x="3927763" y="653693"/>
          <a:ext cx="4727797" cy="55608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34726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555" y="620392"/>
            <a:ext cx="2856201" cy="5504688"/>
          </a:xfrm>
          <a:custGeom>
            <a:avLst/>
            <a:gdLst>
              <a:gd name="connsiteX0" fmla="*/ 0 w 2856201"/>
              <a:gd name="connsiteY0" fmla="*/ 0 h 5504688"/>
              <a:gd name="connsiteX1" fmla="*/ 571240 w 2856201"/>
              <a:gd name="connsiteY1" fmla="*/ 0 h 5504688"/>
              <a:gd name="connsiteX2" fmla="*/ 1142480 w 2856201"/>
              <a:gd name="connsiteY2" fmla="*/ 0 h 5504688"/>
              <a:gd name="connsiteX3" fmla="*/ 1685159 w 2856201"/>
              <a:gd name="connsiteY3" fmla="*/ 0 h 5504688"/>
              <a:gd name="connsiteX4" fmla="*/ 2284961 w 2856201"/>
              <a:gd name="connsiteY4" fmla="*/ 0 h 5504688"/>
              <a:gd name="connsiteX5" fmla="*/ 2856201 w 2856201"/>
              <a:gd name="connsiteY5" fmla="*/ 0 h 5504688"/>
              <a:gd name="connsiteX6" fmla="*/ 2856201 w 2856201"/>
              <a:gd name="connsiteY6" fmla="*/ 385328 h 5504688"/>
              <a:gd name="connsiteX7" fmla="*/ 2856201 w 2856201"/>
              <a:gd name="connsiteY7" fmla="*/ 990844 h 5504688"/>
              <a:gd name="connsiteX8" fmla="*/ 2856201 w 2856201"/>
              <a:gd name="connsiteY8" fmla="*/ 1431219 h 5504688"/>
              <a:gd name="connsiteX9" fmla="*/ 2856201 w 2856201"/>
              <a:gd name="connsiteY9" fmla="*/ 1816547 h 5504688"/>
              <a:gd name="connsiteX10" fmla="*/ 2856201 w 2856201"/>
              <a:gd name="connsiteY10" fmla="*/ 2201875 h 5504688"/>
              <a:gd name="connsiteX11" fmla="*/ 2856201 w 2856201"/>
              <a:gd name="connsiteY11" fmla="*/ 2697297 h 5504688"/>
              <a:gd name="connsiteX12" fmla="*/ 2856201 w 2856201"/>
              <a:gd name="connsiteY12" fmla="*/ 3192719 h 5504688"/>
              <a:gd name="connsiteX13" fmla="*/ 2856201 w 2856201"/>
              <a:gd name="connsiteY13" fmla="*/ 3853282 h 5504688"/>
              <a:gd name="connsiteX14" fmla="*/ 2856201 w 2856201"/>
              <a:gd name="connsiteY14" fmla="*/ 4513844 h 5504688"/>
              <a:gd name="connsiteX15" fmla="*/ 2856201 w 2856201"/>
              <a:gd name="connsiteY15" fmla="*/ 5504688 h 5504688"/>
              <a:gd name="connsiteX16" fmla="*/ 2370647 w 2856201"/>
              <a:gd name="connsiteY16" fmla="*/ 5504688 h 5504688"/>
              <a:gd name="connsiteX17" fmla="*/ 1856531 w 2856201"/>
              <a:gd name="connsiteY17" fmla="*/ 5504688 h 5504688"/>
              <a:gd name="connsiteX18" fmla="*/ 1228166 w 2856201"/>
              <a:gd name="connsiteY18" fmla="*/ 5504688 h 5504688"/>
              <a:gd name="connsiteX19" fmla="*/ 656926 w 2856201"/>
              <a:gd name="connsiteY19" fmla="*/ 5504688 h 5504688"/>
              <a:gd name="connsiteX20" fmla="*/ 0 w 2856201"/>
              <a:gd name="connsiteY20" fmla="*/ 5504688 h 5504688"/>
              <a:gd name="connsiteX21" fmla="*/ 0 w 2856201"/>
              <a:gd name="connsiteY21" fmla="*/ 5119360 h 5504688"/>
              <a:gd name="connsiteX22" fmla="*/ 0 w 2856201"/>
              <a:gd name="connsiteY22" fmla="*/ 4623938 h 5504688"/>
              <a:gd name="connsiteX23" fmla="*/ 0 w 2856201"/>
              <a:gd name="connsiteY23" fmla="*/ 4073469 h 5504688"/>
              <a:gd name="connsiteX24" fmla="*/ 0 w 2856201"/>
              <a:gd name="connsiteY24" fmla="*/ 3578047 h 5504688"/>
              <a:gd name="connsiteX25" fmla="*/ 0 w 2856201"/>
              <a:gd name="connsiteY25" fmla="*/ 3082625 h 5504688"/>
              <a:gd name="connsiteX26" fmla="*/ 0 w 2856201"/>
              <a:gd name="connsiteY26" fmla="*/ 2477110 h 5504688"/>
              <a:gd name="connsiteX27" fmla="*/ 0 w 2856201"/>
              <a:gd name="connsiteY27" fmla="*/ 2091781 h 5504688"/>
              <a:gd name="connsiteX28" fmla="*/ 0 w 2856201"/>
              <a:gd name="connsiteY28" fmla="*/ 1431219 h 5504688"/>
              <a:gd name="connsiteX29" fmla="*/ 0 w 2856201"/>
              <a:gd name="connsiteY29" fmla="*/ 990844 h 5504688"/>
              <a:gd name="connsiteX30" fmla="*/ 0 w 2856201"/>
              <a:gd name="connsiteY30" fmla="*/ 550469 h 5504688"/>
              <a:gd name="connsiteX31" fmla="*/ 0 w 2856201"/>
              <a:gd name="connsiteY31" fmla="*/ 0 h 5504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2856201" h="5504688" fill="none" extrusionOk="0">
                <a:moveTo>
                  <a:pt x="0" y="0"/>
                </a:moveTo>
                <a:cubicBezTo>
                  <a:pt x="188329" y="-43671"/>
                  <a:pt x="450401" y="42660"/>
                  <a:pt x="571240" y="0"/>
                </a:cubicBezTo>
                <a:cubicBezTo>
                  <a:pt x="692079" y="-42660"/>
                  <a:pt x="862414" y="7339"/>
                  <a:pt x="1142480" y="0"/>
                </a:cubicBezTo>
                <a:cubicBezTo>
                  <a:pt x="1422546" y="-7339"/>
                  <a:pt x="1503806" y="37519"/>
                  <a:pt x="1685159" y="0"/>
                </a:cubicBezTo>
                <a:cubicBezTo>
                  <a:pt x="1866512" y="-37519"/>
                  <a:pt x="2030455" y="3712"/>
                  <a:pt x="2284961" y="0"/>
                </a:cubicBezTo>
                <a:cubicBezTo>
                  <a:pt x="2539467" y="-3712"/>
                  <a:pt x="2677435" y="2192"/>
                  <a:pt x="2856201" y="0"/>
                </a:cubicBezTo>
                <a:cubicBezTo>
                  <a:pt x="2878314" y="113390"/>
                  <a:pt x="2850367" y="260670"/>
                  <a:pt x="2856201" y="385328"/>
                </a:cubicBezTo>
                <a:cubicBezTo>
                  <a:pt x="2862035" y="509986"/>
                  <a:pt x="2826586" y="833941"/>
                  <a:pt x="2856201" y="990844"/>
                </a:cubicBezTo>
                <a:cubicBezTo>
                  <a:pt x="2885816" y="1147747"/>
                  <a:pt x="2807272" y="1223664"/>
                  <a:pt x="2856201" y="1431219"/>
                </a:cubicBezTo>
                <a:cubicBezTo>
                  <a:pt x="2905130" y="1638774"/>
                  <a:pt x="2844465" y="1705467"/>
                  <a:pt x="2856201" y="1816547"/>
                </a:cubicBezTo>
                <a:cubicBezTo>
                  <a:pt x="2867937" y="1927627"/>
                  <a:pt x="2850632" y="2060227"/>
                  <a:pt x="2856201" y="2201875"/>
                </a:cubicBezTo>
                <a:cubicBezTo>
                  <a:pt x="2861770" y="2343523"/>
                  <a:pt x="2814026" y="2587348"/>
                  <a:pt x="2856201" y="2697297"/>
                </a:cubicBezTo>
                <a:cubicBezTo>
                  <a:pt x="2898376" y="2807246"/>
                  <a:pt x="2815000" y="3071139"/>
                  <a:pt x="2856201" y="3192719"/>
                </a:cubicBezTo>
                <a:cubicBezTo>
                  <a:pt x="2897402" y="3314299"/>
                  <a:pt x="2816587" y="3616178"/>
                  <a:pt x="2856201" y="3853282"/>
                </a:cubicBezTo>
                <a:cubicBezTo>
                  <a:pt x="2895815" y="4090386"/>
                  <a:pt x="2807268" y="4318685"/>
                  <a:pt x="2856201" y="4513844"/>
                </a:cubicBezTo>
                <a:cubicBezTo>
                  <a:pt x="2905134" y="4709003"/>
                  <a:pt x="2830594" y="5181183"/>
                  <a:pt x="2856201" y="5504688"/>
                </a:cubicBezTo>
                <a:cubicBezTo>
                  <a:pt x="2657525" y="5560301"/>
                  <a:pt x="2482262" y="5460201"/>
                  <a:pt x="2370647" y="5504688"/>
                </a:cubicBezTo>
                <a:cubicBezTo>
                  <a:pt x="2259032" y="5549175"/>
                  <a:pt x="1975536" y="5478950"/>
                  <a:pt x="1856531" y="5504688"/>
                </a:cubicBezTo>
                <a:cubicBezTo>
                  <a:pt x="1737526" y="5530426"/>
                  <a:pt x="1360095" y="5499194"/>
                  <a:pt x="1228166" y="5504688"/>
                </a:cubicBezTo>
                <a:cubicBezTo>
                  <a:pt x="1096237" y="5510182"/>
                  <a:pt x="902770" y="5494438"/>
                  <a:pt x="656926" y="5504688"/>
                </a:cubicBezTo>
                <a:cubicBezTo>
                  <a:pt x="411082" y="5514938"/>
                  <a:pt x="214132" y="5478820"/>
                  <a:pt x="0" y="5504688"/>
                </a:cubicBezTo>
                <a:cubicBezTo>
                  <a:pt x="-35300" y="5416661"/>
                  <a:pt x="11303" y="5238416"/>
                  <a:pt x="0" y="5119360"/>
                </a:cubicBezTo>
                <a:cubicBezTo>
                  <a:pt x="-11303" y="5000304"/>
                  <a:pt x="25175" y="4780983"/>
                  <a:pt x="0" y="4623938"/>
                </a:cubicBezTo>
                <a:cubicBezTo>
                  <a:pt x="-25175" y="4466893"/>
                  <a:pt x="18312" y="4313185"/>
                  <a:pt x="0" y="4073469"/>
                </a:cubicBezTo>
                <a:cubicBezTo>
                  <a:pt x="-18312" y="3833753"/>
                  <a:pt x="40363" y="3816148"/>
                  <a:pt x="0" y="3578047"/>
                </a:cubicBezTo>
                <a:cubicBezTo>
                  <a:pt x="-40363" y="3339946"/>
                  <a:pt x="2039" y="3224060"/>
                  <a:pt x="0" y="3082625"/>
                </a:cubicBezTo>
                <a:cubicBezTo>
                  <a:pt x="-2039" y="2941190"/>
                  <a:pt x="70593" y="2612101"/>
                  <a:pt x="0" y="2477110"/>
                </a:cubicBezTo>
                <a:cubicBezTo>
                  <a:pt x="-70593" y="2342119"/>
                  <a:pt x="29778" y="2198263"/>
                  <a:pt x="0" y="2091781"/>
                </a:cubicBezTo>
                <a:cubicBezTo>
                  <a:pt x="-29778" y="1985299"/>
                  <a:pt x="28196" y="1652870"/>
                  <a:pt x="0" y="1431219"/>
                </a:cubicBezTo>
                <a:cubicBezTo>
                  <a:pt x="-28196" y="1209568"/>
                  <a:pt x="40236" y="1117653"/>
                  <a:pt x="0" y="990844"/>
                </a:cubicBezTo>
                <a:cubicBezTo>
                  <a:pt x="-40236" y="864036"/>
                  <a:pt x="28798" y="730839"/>
                  <a:pt x="0" y="550469"/>
                </a:cubicBezTo>
                <a:cubicBezTo>
                  <a:pt x="-28798" y="370100"/>
                  <a:pt x="59398" y="214497"/>
                  <a:pt x="0" y="0"/>
                </a:cubicBezTo>
                <a:close/>
              </a:path>
              <a:path w="2856201" h="5504688" stroke="0" extrusionOk="0">
                <a:moveTo>
                  <a:pt x="0" y="0"/>
                </a:moveTo>
                <a:cubicBezTo>
                  <a:pt x="262802" y="-51395"/>
                  <a:pt x="418471" y="51076"/>
                  <a:pt x="542678" y="0"/>
                </a:cubicBezTo>
                <a:cubicBezTo>
                  <a:pt x="666885" y="-51076"/>
                  <a:pt x="930156" y="3180"/>
                  <a:pt x="1113918" y="0"/>
                </a:cubicBezTo>
                <a:cubicBezTo>
                  <a:pt x="1297680" y="-3180"/>
                  <a:pt x="1480559" y="4277"/>
                  <a:pt x="1656597" y="0"/>
                </a:cubicBezTo>
                <a:cubicBezTo>
                  <a:pt x="1832635" y="-4277"/>
                  <a:pt x="1937128" y="51664"/>
                  <a:pt x="2170713" y="0"/>
                </a:cubicBezTo>
                <a:cubicBezTo>
                  <a:pt x="2404298" y="-51664"/>
                  <a:pt x="2519706" y="36727"/>
                  <a:pt x="2856201" y="0"/>
                </a:cubicBezTo>
                <a:cubicBezTo>
                  <a:pt x="2860132" y="101479"/>
                  <a:pt x="2850301" y="238947"/>
                  <a:pt x="2856201" y="385328"/>
                </a:cubicBezTo>
                <a:cubicBezTo>
                  <a:pt x="2862101" y="531709"/>
                  <a:pt x="2811983" y="728481"/>
                  <a:pt x="2856201" y="1045891"/>
                </a:cubicBezTo>
                <a:cubicBezTo>
                  <a:pt x="2900419" y="1363301"/>
                  <a:pt x="2784201" y="1456987"/>
                  <a:pt x="2856201" y="1651406"/>
                </a:cubicBezTo>
                <a:cubicBezTo>
                  <a:pt x="2928201" y="1845826"/>
                  <a:pt x="2810560" y="1884294"/>
                  <a:pt x="2856201" y="2036735"/>
                </a:cubicBezTo>
                <a:cubicBezTo>
                  <a:pt x="2901842" y="2189176"/>
                  <a:pt x="2836966" y="2508335"/>
                  <a:pt x="2856201" y="2697297"/>
                </a:cubicBezTo>
                <a:cubicBezTo>
                  <a:pt x="2875436" y="2886259"/>
                  <a:pt x="2799398" y="2949017"/>
                  <a:pt x="2856201" y="3192719"/>
                </a:cubicBezTo>
                <a:cubicBezTo>
                  <a:pt x="2913004" y="3436421"/>
                  <a:pt x="2797587" y="3471195"/>
                  <a:pt x="2856201" y="3743188"/>
                </a:cubicBezTo>
                <a:cubicBezTo>
                  <a:pt x="2914815" y="4015181"/>
                  <a:pt x="2785340" y="4188784"/>
                  <a:pt x="2856201" y="4348704"/>
                </a:cubicBezTo>
                <a:cubicBezTo>
                  <a:pt x="2927062" y="4508624"/>
                  <a:pt x="2855194" y="4861797"/>
                  <a:pt x="2856201" y="5009266"/>
                </a:cubicBezTo>
                <a:cubicBezTo>
                  <a:pt x="2857208" y="5156735"/>
                  <a:pt x="2828977" y="5346853"/>
                  <a:pt x="2856201" y="5504688"/>
                </a:cubicBezTo>
                <a:cubicBezTo>
                  <a:pt x="2612783" y="5552344"/>
                  <a:pt x="2465680" y="5490330"/>
                  <a:pt x="2342085" y="5504688"/>
                </a:cubicBezTo>
                <a:cubicBezTo>
                  <a:pt x="2218490" y="5519046"/>
                  <a:pt x="1905023" y="5471527"/>
                  <a:pt x="1713721" y="5504688"/>
                </a:cubicBezTo>
                <a:cubicBezTo>
                  <a:pt x="1522419" y="5537849"/>
                  <a:pt x="1413934" y="5493963"/>
                  <a:pt x="1142480" y="5504688"/>
                </a:cubicBezTo>
                <a:cubicBezTo>
                  <a:pt x="871026" y="5515413"/>
                  <a:pt x="767750" y="5449771"/>
                  <a:pt x="571240" y="5504688"/>
                </a:cubicBezTo>
                <a:cubicBezTo>
                  <a:pt x="374730" y="5559605"/>
                  <a:pt x="123383" y="5480338"/>
                  <a:pt x="0" y="5504688"/>
                </a:cubicBezTo>
                <a:cubicBezTo>
                  <a:pt x="-31927" y="5324142"/>
                  <a:pt x="43992" y="5179392"/>
                  <a:pt x="0" y="5009266"/>
                </a:cubicBezTo>
                <a:cubicBezTo>
                  <a:pt x="-43992" y="4839140"/>
                  <a:pt x="7377" y="4692163"/>
                  <a:pt x="0" y="4403750"/>
                </a:cubicBezTo>
                <a:cubicBezTo>
                  <a:pt x="-7377" y="4115337"/>
                  <a:pt x="37755" y="4100365"/>
                  <a:pt x="0" y="4018422"/>
                </a:cubicBezTo>
                <a:cubicBezTo>
                  <a:pt x="-37755" y="3936479"/>
                  <a:pt x="53961" y="3692867"/>
                  <a:pt x="0" y="3523000"/>
                </a:cubicBezTo>
                <a:cubicBezTo>
                  <a:pt x="-53961" y="3353133"/>
                  <a:pt x="45071" y="3296334"/>
                  <a:pt x="0" y="3082625"/>
                </a:cubicBezTo>
                <a:cubicBezTo>
                  <a:pt x="-45071" y="2868917"/>
                  <a:pt x="45194" y="2718173"/>
                  <a:pt x="0" y="2477110"/>
                </a:cubicBezTo>
                <a:cubicBezTo>
                  <a:pt x="-45194" y="2236048"/>
                  <a:pt x="45641" y="2112566"/>
                  <a:pt x="0" y="1981688"/>
                </a:cubicBezTo>
                <a:cubicBezTo>
                  <a:pt x="-45641" y="1850810"/>
                  <a:pt x="59915" y="1690474"/>
                  <a:pt x="0" y="1431219"/>
                </a:cubicBezTo>
                <a:cubicBezTo>
                  <a:pt x="-59915" y="1171964"/>
                  <a:pt x="57134" y="1127693"/>
                  <a:pt x="0" y="880750"/>
                </a:cubicBezTo>
                <a:cubicBezTo>
                  <a:pt x="-57134" y="633807"/>
                  <a:pt x="34166" y="639970"/>
                  <a:pt x="0" y="495422"/>
                </a:cubicBezTo>
                <a:cubicBezTo>
                  <a:pt x="-34166" y="350874"/>
                  <a:pt x="12472" y="234973"/>
                  <a:pt x="0" y="0"/>
                </a:cubicBezTo>
                <a:close/>
              </a:path>
            </a:pathLst>
          </a:custGeom>
          <a:solidFill>
            <a:schemeClr val="bg2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228277806">
                  <ask:type>
                    <ask:lineSketchScribble/>
                  </ask:type>
                </ask:lineSketchStyleProps>
              </a:ext>
            </a:extLst>
          </a:ln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300" dirty="0"/>
              <a:t>SUSPECTED OF HAVING A DISABILITY WITHIN BOUNDARIES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B7E7A8E-EFAD-4830-8CC2-BF728404F8D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3752563"/>
              </p:ext>
            </p:extLst>
          </p:nvPr>
        </p:nvGraphicFramePr>
        <p:xfrm>
          <a:off x="3819906" y="620392"/>
          <a:ext cx="469773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112949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AE5A632B-B15A-489E-8337-BC0F40DBC2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6E895C8D-1379-40B8-8B1B-B6F5AEAF0A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H="1">
            <a:off x="378946" y="859948"/>
            <a:ext cx="2240924" cy="2987899"/>
          </a:xfrm>
          <a:prstGeom prst="arc">
            <a:avLst>
              <a:gd name="adj1" fmla="val 14612914"/>
              <a:gd name="adj2" fmla="val 0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70EBA2-AA64-413D-B380-00C80BE177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43467"/>
            <a:ext cx="2213403" cy="5571066"/>
          </a:xfrm>
        </p:spPr>
        <p:txBody>
          <a:bodyPr>
            <a:normAutofit/>
          </a:bodyPr>
          <a:lstStyle/>
          <a:p>
            <a:r>
              <a:rPr lang="en-US" sz="3100" dirty="0">
                <a:solidFill>
                  <a:srgbClr val="FFFFFF"/>
                </a:solidFill>
              </a:rPr>
              <a:t>COMMON MISTAKES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651547D7-AD18-407B-A5F4-F8225B5DCF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364089" y="434266"/>
            <a:ext cx="5413275" cy="5922084"/>
          </a:xfrm>
          <a:prstGeom prst="roundRect">
            <a:avLst>
              <a:gd name="adj" fmla="val 3174"/>
            </a:avLst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13F98BF-790B-47E2-A4B7-4CF8E4EAAB1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0336863"/>
              </p:ext>
            </p:extLst>
          </p:nvPr>
        </p:nvGraphicFramePr>
        <p:xfrm>
          <a:off x="3572933" y="609600"/>
          <a:ext cx="5051582" cy="55646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959355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7">
            <a:extLst>
              <a:ext uri="{FF2B5EF4-FFF2-40B4-BE49-F238E27FC236}">
                <a16:creationId xmlns:a16="http://schemas.microsoft.com/office/drawing/2014/main" id="{C05CBC3C-2E5A-4839-8B9B-2E5A6ADF0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Freeform: Shape 9">
            <a:extLst>
              <a:ext uri="{FF2B5EF4-FFF2-40B4-BE49-F238E27FC236}">
                <a16:creationId xmlns:a16="http://schemas.microsoft.com/office/drawing/2014/main" id="{827FF362-FC97-4BF5-949B-D4ADFA26E4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8888549">
            <a:off x="-794604" y="-1108988"/>
            <a:ext cx="5384871" cy="5226565"/>
          </a:xfrm>
          <a:custGeom>
            <a:avLst/>
            <a:gdLst>
              <a:gd name="connsiteX0" fmla="*/ 5217841 w 7179830"/>
              <a:gd name="connsiteY0" fmla="*/ 464824 h 5226565"/>
              <a:gd name="connsiteX1" fmla="*/ 5222490 w 7179830"/>
              <a:gd name="connsiteY1" fmla="*/ 464289 h 5226565"/>
              <a:gd name="connsiteX2" fmla="*/ 5216768 w 7179830"/>
              <a:gd name="connsiteY2" fmla="*/ 463394 h 5226565"/>
              <a:gd name="connsiteX3" fmla="*/ 5217841 w 7179830"/>
              <a:gd name="connsiteY3" fmla="*/ 464824 h 5226565"/>
              <a:gd name="connsiteX4" fmla="*/ 4945201 w 7179830"/>
              <a:gd name="connsiteY4" fmla="*/ 5226565 h 5226565"/>
              <a:gd name="connsiteX5" fmla="*/ 140449 w 7179830"/>
              <a:gd name="connsiteY5" fmla="*/ 2240811 h 5226565"/>
              <a:gd name="connsiteX6" fmla="*/ 232913 w 7179830"/>
              <a:gd name="connsiteY6" fmla="*/ 2052782 h 5226565"/>
              <a:gd name="connsiteX7" fmla="*/ 375714 w 7179830"/>
              <a:gd name="connsiteY7" fmla="*/ 1803205 h 5226565"/>
              <a:gd name="connsiteX8" fmla="*/ 1512756 w 7179830"/>
              <a:gd name="connsiteY8" fmla="*/ 638448 h 5226565"/>
              <a:gd name="connsiteX9" fmla="*/ 2902095 w 7179830"/>
              <a:gd name="connsiteY9" fmla="*/ 120440 h 5226565"/>
              <a:gd name="connsiteX10" fmla="*/ 2848453 w 7179830"/>
              <a:gd name="connsiteY10" fmla="*/ 125626 h 5226565"/>
              <a:gd name="connsiteX11" fmla="*/ 1837830 w 7179830"/>
              <a:gd name="connsiteY11" fmla="*/ 426203 h 5226565"/>
              <a:gd name="connsiteX12" fmla="*/ 214608 w 7179830"/>
              <a:gd name="connsiteY12" fmla="*/ 1882239 h 5226565"/>
              <a:gd name="connsiteX13" fmla="*/ 91317 w 7179830"/>
              <a:gd name="connsiteY13" fmla="*/ 2123701 h 5226565"/>
              <a:gd name="connsiteX14" fmla="*/ 64092 w 7179830"/>
              <a:gd name="connsiteY14" fmla="*/ 2193361 h 5226565"/>
              <a:gd name="connsiteX15" fmla="*/ 0 w 7179830"/>
              <a:gd name="connsiteY15" fmla="*/ 2153533 h 5226565"/>
              <a:gd name="connsiteX16" fmla="*/ 42834 w 7179830"/>
              <a:gd name="connsiteY16" fmla="*/ 2047277 h 5226565"/>
              <a:gd name="connsiteX17" fmla="*/ 923582 w 7179830"/>
              <a:gd name="connsiteY17" fmla="*/ 915600 h 5226565"/>
              <a:gd name="connsiteX18" fmla="*/ 2686989 w 7179830"/>
              <a:gd name="connsiteY18" fmla="*/ 73950 h 5226565"/>
              <a:gd name="connsiteX19" fmla="*/ 3059983 w 7179830"/>
              <a:gd name="connsiteY19" fmla="*/ 20308 h 5226565"/>
              <a:gd name="connsiteX20" fmla="*/ 3454435 w 7179830"/>
              <a:gd name="connsiteY20" fmla="*/ 1176 h 5226565"/>
              <a:gd name="connsiteX21" fmla="*/ 3923806 w 7179830"/>
              <a:gd name="connsiteY21" fmla="*/ 49990 h 5226565"/>
              <a:gd name="connsiteX22" fmla="*/ 5350874 w 7179830"/>
              <a:gd name="connsiteY22" fmla="*/ 426917 h 5226565"/>
              <a:gd name="connsiteX23" fmla="*/ 6607360 w 7179830"/>
              <a:gd name="connsiteY23" fmla="*/ 1075097 h 5226565"/>
              <a:gd name="connsiteX24" fmla="*/ 7110534 w 7179830"/>
              <a:gd name="connsiteY24" fmla="*/ 1541421 h 5226565"/>
              <a:gd name="connsiteX25" fmla="*/ 7179830 w 7179830"/>
              <a:gd name="connsiteY25" fmla="*/ 1630542 h 5226565"/>
              <a:gd name="connsiteX26" fmla="*/ 7136295 w 7179830"/>
              <a:gd name="connsiteY26" fmla="*/ 1700600 h 5226565"/>
              <a:gd name="connsiteX27" fmla="*/ 7131140 w 7179830"/>
              <a:gd name="connsiteY27" fmla="*/ 1693045 h 5226565"/>
              <a:gd name="connsiteX28" fmla="*/ 6577499 w 7179830"/>
              <a:gd name="connsiteY28" fmla="*/ 1148230 h 5226565"/>
              <a:gd name="connsiteX29" fmla="*/ 5494816 w 7179830"/>
              <a:gd name="connsiteY29" fmla="*/ 563527 h 5226565"/>
              <a:gd name="connsiteX30" fmla="*/ 5366967 w 7179830"/>
              <a:gd name="connsiteY30" fmla="*/ 514176 h 5226565"/>
              <a:gd name="connsiteX31" fmla="*/ 5244661 w 7179830"/>
              <a:gd name="connsiteY31" fmla="*/ 470725 h 5226565"/>
              <a:gd name="connsiteX32" fmla="*/ 5904822 w 7179830"/>
              <a:gd name="connsiteY32" fmla="*/ 815468 h 5226565"/>
              <a:gd name="connsiteX33" fmla="*/ 7015222 w 7179830"/>
              <a:gd name="connsiteY33" fmla="*/ 1815185 h 5226565"/>
              <a:gd name="connsiteX34" fmla="*/ 7040454 w 7179830"/>
              <a:gd name="connsiteY34" fmla="*/ 1854830 h 5226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7179830" h="5226565">
                <a:moveTo>
                  <a:pt x="5217841" y="464824"/>
                </a:moveTo>
                <a:lnTo>
                  <a:pt x="5222490" y="464289"/>
                </a:lnTo>
                <a:lnTo>
                  <a:pt x="5216768" y="463394"/>
                </a:lnTo>
                <a:cubicBezTo>
                  <a:pt x="5216768" y="463394"/>
                  <a:pt x="5216768" y="464646"/>
                  <a:pt x="5217841" y="464824"/>
                </a:cubicBezTo>
                <a:close/>
                <a:moveTo>
                  <a:pt x="4945201" y="5226565"/>
                </a:moveTo>
                <a:lnTo>
                  <a:pt x="140449" y="2240811"/>
                </a:lnTo>
                <a:lnTo>
                  <a:pt x="232913" y="2052782"/>
                </a:lnTo>
                <a:cubicBezTo>
                  <a:pt x="277693" y="1968290"/>
                  <a:pt x="325201" y="1885054"/>
                  <a:pt x="375714" y="1803205"/>
                </a:cubicBezTo>
                <a:cubicBezTo>
                  <a:pt x="667528" y="1329721"/>
                  <a:pt x="1039629" y="935091"/>
                  <a:pt x="1512756" y="638448"/>
                </a:cubicBezTo>
                <a:cubicBezTo>
                  <a:pt x="1939392" y="370950"/>
                  <a:pt x="2405724" y="210560"/>
                  <a:pt x="2902095" y="120440"/>
                </a:cubicBezTo>
                <a:cubicBezTo>
                  <a:pt x="2884054" y="118134"/>
                  <a:pt x="2865727" y="119904"/>
                  <a:pt x="2848453" y="125626"/>
                </a:cubicBezTo>
                <a:cubicBezTo>
                  <a:pt x="2498704" y="175943"/>
                  <a:pt x="2158217" y="277201"/>
                  <a:pt x="1837830" y="426203"/>
                </a:cubicBezTo>
                <a:cubicBezTo>
                  <a:pt x="1147094" y="744660"/>
                  <a:pt x="593502" y="1217071"/>
                  <a:pt x="214608" y="1882239"/>
                </a:cubicBezTo>
                <a:cubicBezTo>
                  <a:pt x="169441" y="1960776"/>
                  <a:pt x="128308" y="2041369"/>
                  <a:pt x="91317" y="2123701"/>
                </a:cubicBezTo>
                <a:lnTo>
                  <a:pt x="64092" y="2193361"/>
                </a:lnTo>
                <a:lnTo>
                  <a:pt x="0" y="2153533"/>
                </a:lnTo>
                <a:lnTo>
                  <a:pt x="42834" y="2047277"/>
                </a:lnTo>
                <a:cubicBezTo>
                  <a:pt x="241792" y="1615775"/>
                  <a:pt x="541268" y="1241591"/>
                  <a:pt x="923582" y="915600"/>
                </a:cubicBezTo>
                <a:cubicBezTo>
                  <a:pt x="1435331" y="478415"/>
                  <a:pt x="2028081" y="205375"/>
                  <a:pt x="2686989" y="73950"/>
                </a:cubicBezTo>
                <a:cubicBezTo>
                  <a:pt x="2810367" y="49274"/>
                  <a:pt x="2934818" y="32466"/>
                  <a:pt x="3059983" y="20308"/>
                </a:cubicBezTo>
                <a:cubicBezTo>
                  <a:pt x="3185149" y="8148"/>
                  <a:pt x="3308706" y="2963"/>
                  <a:pt x="3454435" y="1176"/>
                </a:cubicBezTo>
                <a:cubicBezTo>
                  <a:pt x="3599805" y="-5977"/>
                  <a:pt x="3761985" y="20665"/>
                  <a:pt x="3923806" y="49990"/>
                </a:cubicBezTo>
                <a:cubicBezTo>
                  <a:pt x="4409449" y="137964"/>
                  <a:pt x="4886867" y="257228"/>
                  <a:pt x="5350874" y="426917"/>
                </a:cubicBezTo>
                <a:cubicBezTo>
                  <a:pt x="5797001" y="589991"/>
                  <a:pt x="6223101" y="792223"/>
                  <a:pt x="6607360" y="1075097"/>
                </a:cubicBezTo>
                <a:cubicBezTo>
                  <a:pt x="6794438" y="1212779"/>
                  <a:pt x="6965102" y="1365689"/>
                  <a:pt x="7110534" y="1541421"/>
                </a:cubicBezTo>
                <a:lnTo>
                  <a:pt x="7179830" y="1630542"/>
                </a:lnTo>
                <a:lnTo>
                  <a:pt x="7136295" y="1700600"/>
                </a:lnTo>
                <a:lnTo>
                  <a:pt x="7131140" y="1693045"/>
                </a:lnTo>
                <a:cubicBezTo>
                  <a:pt x="6977874" y="1483026"/>
                  <a:pt x="6788448" y="1305671"/>
                  <a:pt x="6577499" y="1148230"/>
                </a:cubicBezTo>
                <a:cubicBezTo>
                  <a:pt x="6245452" y="900401"/>
                  <a:pt x="5878538" y="716408"/>
                  <a:pt x="5494816" y="563527"/>
                </a:cubicBezTo>
                <a:cubicBezTo>
                  <a:pt x="5452491" y="546487"/>
                  <a:pt x="5409881" y="530036"/>
                  <a:pt x="5366967" y="514176"/>
                </a:cubicBezTo>
                <a:cubicBezTo>
                  <a:pt x="5326377" y="499156"/>
                  <a:pt x="5285430" y="485210"/>
                  <a:pt x="5244661" y="470725"/>
                </a:cubicBezTo>
                <a:cubicBezTo>
                  <a:pt x="5471517" y="572127"/>
                  <a:pt x="5691970" y="687263"/>
                  <a:pt x="5904822" y="815468"/>
                </a:cubicBezTo>
                <a:cubicBezTo>
                  <a:pt x="6336645" y="1080104"/>
                  <a:pt x="6718758" y="1400351"/>
                  <a:pt x="7015222" y="1815185"/>
                </a:cubicBezTo>
                <a:lnTo>
                  <a:pt x="7040454" y="1854830"/>
                </a:lnTo>
                <a:close/>
              </a:path>
            </a:pathLst>
          </a:custGeom>
          <a:solidFill>
            <a:schemeClr val="accent2"/>
          </a:solidFill>
          <a:ln w="1270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4" y="673770"/>
            <a:ext cx="2733367" cy="2414488"/>
          </a:xfrm>
        </p:spPr>
        <p:txBody>
          <a:bodyPr anchor="t"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REFERRAL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9" y="882315"/>
            <a:ext cx="3941065" cy="5294647"/>
          </a:xfrm>
          <a:custGeom>
            <a:avLst/>
            <a:gdLst>
              <a:gd name="connsiteX0" fmla="*/ 0 w 3941065"/>
              <a:gd name="connsiteY0" fmla="*/ 0 h 5294647"/>
              <a:gd name="connsiteX1" fmla="*/ 563009 w 3941065"/>
              <a:gd name="connsiteY1" fmla="*/ 0 h 5294647"/>
              <a:gd name="connsiteX2" fmla="*/ 1047197 w 3941065"/>
              <a:gd name="connsiteY2" fmla="*/ 0 h 5294647"/>
              <a:gd name="connsiteX3" fmla="*/ 1689028 w 3941065"/>
              <a:gd name="connsiteY3" fmla="*/ 0 h 5294647"/>
              <a:gd name="connsiteX4" fmla="*/ 2291448 w 3941065"/>
              <a:gd name="connsiteY4" fmla="*/ 0 h 5294647"/>
              <a:gd name="connsiteX5" fmla="*/ 2854457 w 3941065"/>
              <a:gd name="connsiteY5" fmla="*/ 0 h 5294647"/>
              <a:gd name="connsiteX6" fmla="*/ 3338645 w 3941065"/>
              <a:gd name="connsiteY6" fmla="*/ 0 h 5294647"/>
              <a:gd name="connsiteX7" fmla="*/ 3941065 w 3941065"/>
              <a:gd name="connsiteY7" fmla="*/ 0 h 5294647"/>
              <a:gd name="connsiteX8" fmla="*/ 3941065 w 3941065"/>
              <a:gd name="connsiteY8" fmla="*/ 535348 h 5294647"/>
              <a:gd name="connsiteX9" fmla="*/ 3941065 w 3941065"/>
              <a:gd name="connsiteY9" fmla="*/ 964802 h 5294647"/>
              <a:gd name="connsiteX10" fmla="*/ 3941065 w 3941065"/>
              <a:gd name="connsiteY10" fmla="*/ 1553096 h 5294647"/>
              <a:gd name="connsiteX11" fmla="*/ 3941065 w 3941065"/>
              <a:gd name="connsiteY11" fmla="*/ 1982551 h 5294647"/>
              <a:gd name="connsiteX12" fmla="*/ 3941065 w 3941065"/>
              <a:gd name="connsiteY12" fmla="*/ 2517899 h 5294647"/>
              <a:gd name="connsiteX13" fmla="*/ 3941065 w 3941065"/>
              <a:gd name="connsiteY13" fmla="*/ 3159139 h 5294647"/>
              <a:gd name="connsiteX14" fmla="*/ 3941065 w 3941065"/>
              <a:gd name="connsiteY14" fmla="*/ 3694487 h 5294647"/>
              <a:gd name="connsiteX15" fmla="*/ 3941065 w 3941065"/>
              <a:gd name="connsiteY15" fmla="*/ 4388674 h 5294647"/>
              <a:gd name="connsiteX16" fmla="*/ 3941065 w 3941065"/>
              <a:gd name="connsiteY16" fmla="*/ 5294647 h 5294647"/>
              <a:gd name="connsiteX17" fmla="*/ 3456877 w 3941065"/>
              <a:gd name="connsiteY17" fmla="*/ 5294647 h 5294647"/>
              <a:gd name="connsiteX18" fmla="*/ 3012100 w 3941065"/>
              <a:gd name="connsiteY18" fmla="*/ 5294647 h 5294647"/>
              <a:gd name="connsiteX19" fmla="*/ 2488501 w 3941065"/>
              <a:gd name="connsiteY19" fmla="*/ 5294647 h 5294647"/>
              <a:gd name="connsiteX20" fmla="*/ 1964902 w 3941065"/>
              <a:gd name="connsiteY20" fmla="*/ 5294647 h 5294647"/>
              <a:gd name="connsiteX21" fmla="*/ 1362482 w 3941065"/>
              <a:gd name="connsiteY21" fmla="*/ 5294647 h 5294647"/>
              <a:gd name="connsiteX22" fmla="*/ 838884 w 3941065"/>
              <a:gd name="connsiteY22" fmla="*/ 5294647 h 5294647"/>
              <a:gd name="connsiteX23" fmla="*/ 0 w 3941065"/>
              <a:gd name="connsiteY23" fmla="*/ 5294647 h 5294647"/>
              <a:gd name="connsiteX24" fmla="*/ 0 w 3941065"/>
              <a:gd name="connsiteY24" fmla="*/ 4759299 h 5294647"/>
              <a:gd name="connsiteX25" fmla="*/ 0 w 3941065"/>
              <a:gd name="connsiteY25" fmla="*/ 4171005 h 5294647"/>
              <a:gd name="connsiteX26" fmla="*/ 0 w 3941065"/>
              <a:gd name="connsiteY26" fmla="*/ 3476818 h 5294647"/>
              <a:gd name="connsiteX27" fmla="*/ 0 w 3941065"/>
              <a:gd name="connsiteY27" fmla="*/ 2835578 h 5294647"/>
              <a:gd name="connsiteX28" fmla="*/ 0 w 3941065"/>
              <a:gd name="connsiteY28" fmla="*/ 2194337 h 5294647"/>
              <a:gd name="connsiteX29" fmla="*/ 0 w 3941065"/>
              <a:gd name="connsiteY29" fmla="*/ 1658989 h 5294647"/>
              <a:gd name="connsiteX30" fmla="*/ 0 w 3941065"/>
              <a:gd name="connsiteY30" fmla="*/ 1017749 h 5294647"/>
              <a:gd name="connsiteX31" fmla="*/ 0 w 3941065"/>
              <a:gd name="connsiteY31" fmla="*/ 0 h 52946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941065" h="5294647" fill="none" extrusionOk="0">
                <a:moveTo>
                  <a:pt x="0" y="0"/>
                </a:moveTo>
                <a:cubicBezTo>
                  <a:pt x="168570" y="-31067"/>
                  <a:pt x="298351" y="24539"/>
                  <a:pt x="563009" y="0"/>
                </a:cubicBezTo>
                <a:cubicBezTo>
                  <a:pt x="827667" y="-24539"/>
                  <a:pt x="871956" y="26016"/>
                  <a:pt x="1047197" y="0"/>
                </a:cubicBezTo>
                <a:cubicBezTo>
                  <a:pt x="1222438" y="-26016"/>
                  <a:pt x="1376243" y="20346"/>
                  <a:pt x="1689028" y="0"/>
                </a:cubicBezTo>
                <a:cubicBezTo>
                  <a:pt x="2001813" y="-20346"/>
                  <a:pt x="2048469" y="46618"/>
                  <a:pt x="2291448" y="0"/>
                </a:cubicBezTo>
                <a:cubicBezTo>
                  <a:pt x="2534427" y="-46618"/>
                  <a:pt x="2579391" y="8869"/>
                  <a:pt x="2854457" y="0"/>
                </a:cubicBezTo>
                <a:cubicBezTo>
                  <a:pt x="3129523" y="-8869"/>
                  <a:pt x="3140018" y="55241"/>
                  <a:pt x="3338645" y="0"/>
                </a:cubicBezTo>
                <a:cubicBezTo>
                  <a:pt x="3537272" y="-55241"/>
                  <a:pt x="3775906" y="67258"/>
                  <a:pt x="3941065" y="0"/>
                </a:cubicBezTo>
                <a:cubicBezTo>
                  <a:pt x="3993951" y="191900"/>
                  <a:pt x="3914212" y="422939"/>
                  <a:pt x="3941065" y="535348"/>
                </a:cubicBezTo>
                <a:cubicBezTo>
                  <a:pt x="3967918" y="647757"/>
                  <a:pt x="3899824" y="762357"/>
                  <a:pt x="3941065" y="964802"/>
                </a:cubicBezTo>
                <a:cubicBezTo>
                  <a:pt x="3982306" y="1167247"/>
                  <a:pt x="3909352" y="1334107"/>
                  <a:pt x="3941065" y="1553096"/>
                </a:cubicBezTo>
                <a:cubicBezTo>
                  <a:pt x="3972778" y="1772085"/>
                  <a:pt x="3904027" y="1884752"/>
                  <a:pt x="3941065" y="1982551"/>
                </a:cubicBezTo>
                <a:cubicBezTo>
                  <a:pt x="3978103" y="2080351"/>
                  <a:pt x="3923252" y="2353462"/>
                  <a:pt x="3941065" y="2517899"/>
                </a:cubicBezTo>
                <a:cubicBezTo>
                  <a:pt x="3958878" y="2682336"/>
                  <a:pt x="3906134" y="2876364"/>
                  <a:pt x="3941065" y="3159139"/>
                </a:cubicBezTo>
                <a:cubicBezTo>
                  <a:pt x="3975996" y="3441914"/>
                  <a:pt x="3920033" y="3441823"/>
                  <a:pt x="3941065" y="3694487"/>
                </a:cubicBezTo>
                <a:cubicBezTo>
                  <a:pt x="3962097" y="3947151"/>
                  <a:pt x="3858834" y="4155607"/>
                  <a:pt x="3941065" y="4388674"/>
                </a:cubicBezTo>
                <a:cubicBezTo>
                  <a:pt x="4023296" y="4621741"/>
                  <a:pt x="3860219" y="4985199"/>
                  <a:pt x="3941065" y="5294647"/>
                </a:cubicBezTo>
                <a:cubicBezTo>
                  <a:pt x="3743229" y="5315113"/>
                  <a:pt x="3652153" y="5247109"/>
                  <a:pt x="3456877" y="5294647"/>
                </a:cubicBezTo>
                <a:cubicBezTo>
                  <a:pt x="3261601" y="5342185"/>
                  <a:pt x="3114304" y="5261117"/>
                  <a:pt x="3012100" y="5294647"/>
                </a:cubicBezTo>
                <a:cubicBezTo>
                  <a:pt x="2909896" y="5328177"/>
                  <a:pt x="2743592" y="5266672"/>
                  <a:pt x="2488501" y="5294647"/>
                </a:cubicBezTo>
                <a:cubicBezTo>
                  <a:pt x="2233410" y="5322622"/>
                  <a:pt x="2211926" y="5292255"/>
                  <a:pt x="1964902" y="5294647"/>
                </a:cubicBezTo>
                <a:cubicBezTo>
                  <a:pt x="1717878" y="5297039"/>
                  <a:pt x="1606995" y="5239618"/>
                  <a:pt x="1362482" y="5294647"/>
                </a:cubicBezTo>
                <a:cubicBezTo>
                  <a:pt x="1117969" y="5349676"/>
                  <a:pt x="1085476" y="5267902"/>
                  <a:pt x="838884" y="5294647"/>
                </a:cubicBezTo>
                <a:cubicBezTo>
                  <a:pt x="592292" y="5321392"/>
                  <a:pt x="296433" y="5277378"/>
                  <a:pt x="0" y="5294647"/>
                </a:cubicBezTo>
                <a:cubicBezTo>
                  <a:pt x="-6240" y="5079261"/>
                  <a:pt x="61408" y="4882852"/>
                  <a:pt x="0" y="4759299"/>
                </a:cubicBezTo>
                <a:cubicBezTo>
                  <a:pt x="-61408" y="4635746"/>
                  <a:pt x="66773" y="4411205"/>
                  <a:pt x="0" y="4171005"/>
                </a:cubicBezTo>
                <a:cubicBezTo>
                  <a:pt x="-66773" y="3930805"/>
                  <a:pt x="10372" y="3686301"/>
                  <a:pt x="0" y="3476818"/>
                </a:cubicBezTo>
                <a:cubicBezTo>
                  <a:pt x="-10372" y="3267335"/>
                  <a:pt x="76829" y="3154719"/>
                  <a:pt x="0" y="2835578"/>
                </a:cubicBezTo>
                <a:cubicBezTo>
                  <a:pt x="-76829" y="2516437"/>
                  <a:pt x="17879" y="2487137"/>
                  <a:pt x="0" y="2194337"/>
                </a:cubicBezTo>
                <a:cubicBezTo>
                  <a:pt x="-17879" y="1901537"/>
                  <a:pt x="39853" y="1924314"/>
                  <a:pt x="0" y="1658989"/>
                </a:cubicBezTo>
                <a:cubicBezTo>
                  <a:pt x="-39853" y="1393664"/>
                  <a:pt x="261" y="1316569"/>
                  <a:pt x="0" y="1017749"/>
                </a:cubicBezTo>
                <a:cubicBezTo>
                  <a:pt x="-261" y="718929"/>
                  <a:pt x="101954" y="233279"/>
                  <a:pt x="0" y="0"/>
                </a:cubicBezTo>
                <a:close/>
              </a:path>
              <a:path w="3941065" h="5294647" stroke="0" extrusionOk="0">
                <a:moveTo>
                  <a:pt x="0" y="0"/>
                </a:moveTo>
                <a:cubicBezTo>
                  <a:pt x="107402" y="-11158"/>
                  <a:pt x="305735" y="49604"/>
                  <a:pt x="444777" y="0"/>
                </a:cubicBezTo>
                <a:cubicBezTo>
                  <a:pt x="583819" y="-49604"/>
                  <a:pt x="802986" y="35344"/>
                  <a:pt x="968376" y="0"/>
                </a:cubicBezTo>
                <a:cubicBezTo>
                  <a:pt x="1133766" y="-35344"/>
                  <a:pt x="1354750" y="33980"/>
                  <a:pt x="1491975" y="0"/>
                </a:cubicBezTo>
                <a:cubicBezTo>
                  <a:pt x="1629200" y="-33980"/>
                  <a:pt x="1937345" y="22065"/>
                  <a:pt x="2133805" y="0"/>
                </a:cubicBezTo>
                <a:cubicBezTo>
                  <a:pt x="2330265" y="-22065"/>
                  <a:pt x="2415918" y="7432"/>
                  <a:pt x="2696814" y="0"/>
                </a:cubicBezTo>
                <a:cubicBezTo>
                  <a:pt x="2977710" y="-7432"/>
                  <a:pt x="3039026" y="50524"/>
                  <a:pt x="3181002" y="0"/>
                </a:cubicBezTo>
                <a:cubicBezTo>
                  <a:pt x="3322978" y="-50524"/>
                  <a:pt x="3639876" y="11040"/>
                  <a:pt x="3941065" y="0"/>
                </a:cubicBezTo>
                <a:cubicBezTo>
                  <a:pt x="3987437" y="192909"/>
                  <a:pt x="3933538" y="277180"/>
                  <a:pt x="3941065" y="482401"/>
                </a:cubicBezTo>
                <a:cubicBezTo>
                  <a:pt x="3948592" y="687622"/>
                  <a:pt x="3925241" y="774714"/>
                  <a:pt x="3941065" y="911856"/>
                </a:cubicBezTo>
                <a:cubicBezTo>
                  <a:pt x="3956889" y="1048999"/>
                  <a:pt x="3909315" y="1163122"/>
                  <a:pt x="3941065" y="1394257"/>
                </a:cubicBezTo>
                <a:cubicBezTo>
                  <a:pt x="3972815" y="1625392"/>
                  <a:pt x="3863418" y="1787049"/>
                  <a:pt x="3941065" y="2088444"/>
                </a:cubicBezTo>
                <a:cubicBezTo>
                  <a:pt x="4018712" y="2389839"/>
                  <a:pt x="3908454" y="2510136"/>
                  <a:pt x="3941065" y="2676738"/>
                </a:cubicBezTo>
                <a:cubicBezTo>
                  <a:pt x="3973676" y="2843340"/>
                  <a:pt x="3880371" y="2948471"/>
                  <a:pt x="3941065" y="3212086"/>
                </a:cubicBezTo>
                <a:cubicBezTo>
                  <a:pt x="4001759" y="3475701"/>
                  <a:pt x="3901680" y="3667226"/>
                  <a:pt x="3941065" y="3906273"/>
                </a:cubicBezTo>
                <a:cubicBezTo>
                  <a:pt x="3980450" y="4145320"/>
                  <a:pt x="3920043" y="4149103"/>
                  <a:pt x="3941065" y="4388674"/>
                </a:cubicBezTo>
                <a:cubicBezTo>
                  <a:pt x="3962087" y="4628245"/>
                  <a:pt x="3903418" y="4934110"/>
                  <a:pt x="3941065" y="5294647"/>
                </a:cubicBezTo>
                <a:cubicBezTo>
                  <a:pt x="3757148" y="5329154"/>
                  <a:pt x="3537879" y="5263110"/>
                  <a:pt x="3338645" y="5294647"/>
                </a:cubicBezTo>
                <a:cubicBezTo>
                  <a:pt x="3139411" y="5326184"/>
                  <a:pt x="3016829" y="5280528"/>
                  <a:pt x="2854457" y="5294647"/>
                </a:cubicBezTo>
                <a:cubicBezTo>
                  <a:pt x="2692085" y="5308766"/>
                  <a:pt x="2545181" y="5289794"/>
                  <a:pt x="2370269" y="5294647"/>
                </a:cubicBezTo>
                <a:cubicBezTo>
                  <a:pt x="2195357" y="5299500"/>
                  <a:pt x="2089216" y="5238231"/>
                  <a:pt x="1886081" y="5294647"/>
                </a:cubicBezTo>
                <a:cubicBezTo>
                  <a:pt x="1682946" y="5351063"/>
                  <a:pt x="1549697" y="5293704"/>
                  <a:pt x="1323072" y="5294647"/>
                </a:cubicBezTo>
                <a:cubicBezTo>
                  <a:pt x="1096447" y="5295590"/>
                  <a:pt x="982317" y="5261567"/>
                  <a:pt x="799473" y="5294647"/>
                </a:cubicBezTo>
                <a:cubicBezTo>
                  <a:pt x="616629" y="5327727"/>
                  <a:pt x="203211" y="5274279"/>
                  <a:pt x="0" y="5294647"/>
                </a:cubicBezTo>
                <a:cubicBezTo>
                  <a:pt x="-45696" y="5086364"/>
                  <a:pt x="44631" y="4990018"/>
                  <a:pt x="0" y="4812246"/>
                </a:cubicBezTo>
                <a:cubicBezTo>
                  <a:pt x="-44631" y="4634474"/>
                  <a:pt x="62228" y="4400257"/>
                  <a:pt x="0" y="4223952"/>
                </a:cubicBezTo>
                <a:cubicBezTo>
                  <a:pt x="-62228" y="4047647"/>
                  <a:pt x="16633" y="3669110"/>
                  <a:pt x="0" y="3529765"/>
                </a:cubicBezTo>
                <a:cubicBezTo>
                  <a:pt x="-16633" y="3390420"/>
                  <a:pt x="44534" y="3288303"/>
                  <a:pt x="0" y="3047363"/>
                </a:cubicBezTo>
                <a:cubicBezTo>
                  <a:pt x="-44534" y="2806423"/>
                  <a:pt x="48160" y="2783925"/>
                  <a:pt x="0" y="2564962"/>
                </a:cubicBezTo>
                <a:cubicBezTo>
                  <a:pt x="-48160" y="2345999"/>
                  <a:pt x="1888" y="2152891"/>
                  <a:pt x="0" y="1976668"/>
                </a:cubicBezTo>
                <a:cubicBezTo>
                  <a:pt x="-1888" y="1800445"/>
                  <a:pt x="38950" y="1484359"/>
                  <a:pt x="0" y="1335428"/>
                </a:cubicBezTo>
                <a:cubicBezTo>
                  <a:pt x="-38950" y="1186497"/>
                  <a:pt x="51340" y="1069159"/>
                  <a:pt x="0" y="853026"/>
                </a:cubicBezTo>
                <a:cubicBezTo>
                  <a:pt x="-51340" y="636893"/>
                  <a:pt x="89935" y="412232"/>
                  <a:pt x="0" y="0"/>
                </a:cubicBezTo>
                <a:close/>
              </a:path>
            </a:pathLst>
          </a:custGeom>
          <a:solidFill>
            <a:schemeClr val="bg2"/>
          </a:solidFill>
          <a:ln w="57150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888265061">
                  <ask:type>
                    <ask:lineSketchScribble/>
                  </ask:type>
                </ask:lineSketchStyleProps>
              </a:ext>
            </a:extLst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r>
              <a:rPr lang="en-US" sz="1900" dirty="0">
                <a:hlinkClick r:id="rId3"/>
              </a:rPr>
              <a:t>https://www.washk12.org/images/departments/student_services/504/section504referral.pdf</a:t>
            </a:r>
            <a:endParaRPr lang="en-US" sz="1900" dirty="0"/>
          </a:p>
          <a:p>
            <a:endParaRPr lang="en-US" sz="1900" dirty="0"/>
          </a:p>
          <a:p>
            <a:r>
              <a:rPr lang="en-US" sz="2400" u="sng" dirty="0"/>
              <a:t>Who may </a:t>
            </a:r>
            <a:r>
              <a:rPr lang="en-US" sz="2400" b="1" u="sng" dirty="0"/>
              <a:t>and should </a:t>
            </a:r>
            <a:r>
              <a:rPr lang="en-US" sz="2400" u="sng" dirty="0"/>
              <a:t>complete a referral? </a:t>
            </a:r>
          </a:p>
          <a:p>
            <a:r>
              <a:rPr lang="en-US" sz="1900" dirty="0"/>
              <a:t>Parent</a:t>
            </a:r>
          </a:p>
          <a:p>
            <a:r>
              <a:rPr lang="en-US" sz="1900" dirty="0"/>
              <a:t>School Personnel (administrator, counselor, teacher)</a:t>
            </a:r>
          </a:p>
          <a:p>
            <a:r>
              <a:rPr lang="en-US" sz="1900" dirty="0"/>
              <a:t>Any person who has knowledge </a:t>
            </a:r>
          </a:p>
        </p:txBody>
      </p:sp>
    </p:spTree>
    <p:extLst>
      <p:ext uri="{BB962C8B-B14F-4D97-AF65-F5344CB8AC3E}">
        <p14:creationId xmlns:p14="http://schemas.microsoft.com/office/powerpoint/2010/main" val="35106701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A1473A6-3F22-483E-8A30-80B9D2B145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A1375E3-3E53-4D75-BAB7-E5929BFCB2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/>
        </p:nvGrpSpPr>
        <p:grpSpPr>
          <a:xfrm flipH="1">
            <a:off x="400762" y="563918"/>
            <a:ext cx="3089954" cy="5978614"/>
            <a:chOff x="7513372" y="803186"/>
            <a:chExt cx="4163968" cy="5978614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0BBEEF67-3DDF-46CF-8CD5-EA5F0E4FB0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10989586" y="1070835"/>
              <a:ext cx="687754" cy="5710965"/>
            </a:xfrm>
            <a:custGeom>
              <a:avLst/>
              <a:gdLst>
                <a:gd name="T0" fmla="*/ 414 w 414"/>
                <a:gd name="T1" fmla="*/ 2447 h 2447"/>
                <a:gd name="T2" fmla="*/ 0 w 414"/>
                <a:gd name="T3" fmla="*/ 2247 h 2447"/>
                <a:gd name="T4" fmla="*/ 0 w 414"/>
                <a:gd name="T5" fmla="*/ 0 h 2447"/>
                <a:gd name="T6" fmla="*/ 414 w 414"/>
                <a:gd name="T7" fmla="*/ 200 h 2447"/>
                <a:gd name="T8" fmla="*/ 414 w 414"/>
                <a:gd name="T9" fmla="*/ 2447 h 2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4" h="2447">
                  <a:moveTo>
                    <a:pt x="414" y="2447"/>
                  </a:moveTo>
                  <a:lnTo>
                    <a:pt x="0" y="2247"/>
                  </a:lnTo>
                  <a:lnTo>
                    <a:pt x="0" y="0"/>
                  </a:lnTo>
                  <a:lnTo>
                    <a:pt x="414" y="200"/>
                  </a:lnTo>
                  <a:lnTo>
                    <a:pt x="414" y="244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8FAC1C95-F817-487C-B8B2-CF141FBB1C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10988949" y="803186"/>
              <a:ext cx="409371" cy="5521414"/>
            </a:xfrm>
            <a:custGeom>
              <a:avLst/>
              <a:gdLst>
                <a:gd name="T0" fmla="*/ 209 w 209"/>
                <a:gd name="T1" fmla="*/ 2246 h 2358"/>
                <a:gd name="T2" fmla="*/ 0 w 209"/>
                <a:gd name="T3" fmla="*/ 2358 h 2358"/>
                <a:gd name="T4" fmla="*/ 0 w 209"/>
                <a:gd name="T5" fmla="*/ 111 h 2358"/>
                <a:gd name="T6" fmla="*/ 209 w 209"/>
                <a:gd name="T7" fmla="*/ 0 h 2358"/>
                <a:gd name="T8" fmla="*/ 209 w 209"/>
                <a:gd name="T9" fmla="*/ 2246 h 2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" h="2358">
                  <a:moveTo>
                    <a:pt x="209" y="2246"/>
                  </a:moveTo>
                  <a:lnTo>
                    <a:pt x="0" y="2358"/>
                  </a:lnTo>
                  <a:lnTo>
                    <a:pt x="0" y="111"/>
                  </a:lnTo>
                  <a:lnTo>
                    <a:pt x="209" y="0"/>
                  </a:lnTo>
                  <a:lnTo>
                    <a:pt x="209" y="2246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Rectangle 8">
              <a:extLst>
                <a:ext uri="{FF2B5EF4-FFF2-40B4-BE49-F238E27FC236}">
                  <a16:creationId xmlns:a16="http://schemas.microsoft.com/office/drawing/2014/main" id="{C2C5363A-D941-4AA1-8D38-D7E44A1E2E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13372" y="804101"/>
              <a:ext cx="3880238" cy="525164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3851" y="885651"/>
            <a:ext cx="2422352" cy="4624603"/>
          </a:xfrm>
        </p:spPr>
        <p:txBody>
          <a:bodyPr>
            <a:normAutofit/>
          </a:bodyPr>
          <a:lstStyle/>
          <a:p>
            <a:r>
              <a:rPr lang="en-US" sz="7200" dirty="0">
                <a:solidFill>
                  <a:srgbClr val="FFFFFF"/>
                </a:solidFill>
              </a:rPr>
              <a:t>2. </a:t>
            </a:r>
            <a:r>
              <a:rPr lang="en-US" sz="2800" dirty="0">
                <a:solidFill>
                  <a:srgbClr val="FFFFFF"/>
                </a:solidFill>
              </a:rPr>
              <a:t>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4031" y="563918"/>
            <a:ext cx="4893915" cy="5251645"/>
          </a:xfrm>
          <a:custGeom>
            <a:avLst/>
            <a:gdLst>
              <a:gd name="connsiteX0" fmla="*/ 0 w 4893915"/>
              <a:gd name="connsiteY0" fmla="*/ 0 h 5251645"/>
              <a:gd name="connsiteX1" fmla="*/ 592707 w 4893915"/>
              <a:gd name="connsiteY1" fmla="*/ 0 h 5251645"/>
              <a:gd name="connsiteX2" fmla="*/ 1087537 w 4893915"/>
              <a:gd name="connsiteY2" fmla="*/ 0 h 5251645"/>
              <a:gd name="connsiteX3" fmla="*/ 1533427 w 4893915"/>
              <a:gd name="connsiteY3" fmla="*/ 0 h 5251645"/>
              <a:gd name="connsiteX4" fmla="*/ 2175073 w 4893915"/>
              <a:gd name="connsiteY4" fmla="*/ 0 h 5251645"/>
              <a:gd name="connsiteX5" fmla="*/ 2572024 w 4893915"/>
              <a:gd name="connsiteY5" fmla="*/ 0 h 5251645"/>
              <a:gd name="connsiteX6" fmla="*/ 3164732 w 4893915"/>
              <a:gd name="connsiteY6" fmla="*/ 0 h 5251645"/>
              <a:gd name="connsiteX7" fmla="*/ 3659561 w 4893915"/>
              <a:gd name="connsiteY7" fmla="*/ 0 h 5251645"/>
              <a:gd name="connsiteX8" fmla="*/ 4056512 w 4893915"/>
              <a:gd name="connsiteY8" fmla="*/ 0 h 5251645"/>
              <a:gd name="connsiteX9" fmla="*/ 4893915 w 4893915"/>
              <a:gd name="connsiteY9" fmla="*/ 0 h 5251645"/>
              <a:gd name="connsiteX10" fmla="*/ 4893915 w 4893915"/>
              <a:gd name="connsiteY10" fmla="*/ 531000 h 5251645"/>
              <a:gd name="connsiteX11" fmla="*/ 4893915 w 4893915"/>
              <a:gd name="connsiteY11" fmla="*/ 956966 h 5251645"/>
              <a:gd name="connsiteX12" fmla="*/ 4893915 w 4893915"/>
              <a:gd name="connsiteY12" fmla="*/ 1487966 h 5251645"/>
              <a:gd name="connsiteX13" fmla="*/ 4893915 w 4893915"/>
              <a:gd name="connsiteY13" fmla="*/ 1966449 h 5251645"/>
              <a:gd name="connsiteX14" fmla="*/ 4893915 w 4893915"/>
              <a:gd name="connsiteY14" fmla="*/ 2549965 h 5251645"/>
              <a:gd name="connsiteX15" fmla="*/ 4893915 w 4893915"/>
              <a:gd name="connsiteY15" fmla="*/ 3238514 h 5251645"/>
              <a:gd name="connsiteX16" fmla="*/ 4893915 w 4893915"/>
              <a:gd name="connsiteY16" fmla="*/ 3874547 h 5251645"/>
              <a:gd name="connsiteX17" fmla="*/ 4893915 w 4893915"/>
              <a:gd name="connsiteY17" fmla="*/ 4300514 h 5251645"/>
              <a:gd name="connsiteX18" fmla="*/ 4893915 w 4893915"/>
              <a:gd name="connsiteY18" fmla="*/ 4726480 h 5251645"/>
              <a:gd name="connsiteX19" fmla="*/ 4893915 w 4893915"/>
              <a:gd name="connsiteY19" fmla="*/ 5251645 h 5251645"/>
              <a:gd name="connsiteX20" fmla="*/ 4252268 w 4893915"/>
              <a:gd name="connsiteY20" fmla="*/ 5251645 h 5251645"/>
              <a:gd name="connsiteX21" fmla="*/ 3757439 w 4893915"/>
              <a:gd name="connsiteY21" fmla="*/ 5251645 h 5251645"/>
              <a:gd name="connsiteX22" fmla="*/ 3213671 w 4893915"/>
              <a:gd name="connsiteY22" fmla="*/ 5251645 h 5251645"/>
              <a:gd name="connsiteX23" fmla="*/ 2767781 w 4893915"/>
              <a:gd name="connsiteY23" fmla="*/ 5251645 h 5251645"/>
              <a:gd name="connsiteX24" fmla="*/ 2321891 w 4893915"/>
              <a:gd name="connsiteY24" fmla="*/ 5251645 h 5251645"/>
              <a:gd name="connsiteX25" fmla="*/ 1680244 w 4893915"/>
              <a:gd name="connsiteY25" fmla="*/ 5251645 h 5251645"/>
              <a:gd name="connsiteX26" fmla="*/ 1038598 w 4893915"/>
              <a:gd name="connsiteY26" fmla="*/ 5251645 h 5251645"/>
              <a:gd name="connsiteX27" fmla="*/ 543768 w 4893915"/>
              <a:gd name="connsiteY27" fmla="*/ 5251645 h 5251645"/>
              <a:gd name="connsiteX28" fmla="*/ 0 w 4893915"/>
              <a:gd name="connsiteY28" fmla="*/ 5251645 h 5251645"/>
              <a:gd name="connsiteX29" fmla="*/ 0 w 4893915"/>
              <a:gd name="connsiteY29" fmla="*/ 4563096 h 5251645"/>
              <a:gd name="connsiteX30" fmla="*/ 0 w 4893915"/>
              <a:gd name="connsiteY30" fmla="*/ 4084613 h 5251645"/>
              <a:gd name="connsiteX31" fmla="*/ 0 w 4893915"/>
              <a:gd name="connsiteY31" fmla="*/ 3553613 h 5251645"/>
              <a:gd name="connsiteX32" fmla="*/ 0 w 4893915"/>
              <a:gd name="connsiteY32" fmla="*/ 2970097 h 5251645"/>
              <a:gd name="connsiteX33" fmla="*/ 0 w 4893915"/>
              <a:gd name="connsiteY33" fmla="*/ 2491614 h 5251645"/>
              <a:gd name="connsiteX34" fmla="*/ 0 w 4893915"/>
              <a:gd name="connsiteY34" fmla="*/ 1803065 h 5251645"/>
              <a:gd name="connsiteX35" fmla="*/ 0 w 4893915"/>
              <a:gd name="connsiteY35" fmla="*/ 1324582 h 5251645"/>
              <a:gd name="connsiteX36" fmla="*/ 0 w 4893915"/>
              <a:gd name="connsiteY36" fmla="*/ 741065 h 5251645"/>
              <a:gd name="connsiteX37" fmla="*/ 0 w 4893915"/>
              <a:gd name="connsiteY37" fmla="*/ 0 h 5251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4893915" h="5251645" fill="none" extrusionOk="0">
                <a:moveTo>
                  <a:pt x="0" y="0"/>
                </a:moveTo>
                <a:cubicBezTo>
                  <a:pt x="245736" y="-32380"/>
                  <a:pt x="361604" y="13207"/>
                  <a:pt x="592707" y="0"/>
                </a:cubicBezTo>
                <a:cubicBezTo>
                  <a:pt x="823810" y="-13207"/>
                  <a:pt x="925956" y="42124"/>
                  <a:pt x="1087537" y="0"/>
                </a:cubicBezTo>
                <a:cubicBezTo>
                  <a:pt x="1249118" y="-42124"/>
                  <a:pt x="1332083" y="13720"/>
                  <a:pt x="1533427" y="0"/>
                </a:cubicBezTo>
                <a:cubicBezTo>
                  <a:pt x="1734771" y="-13720"/>
                  <a:pt x="1972389" y="34482"/>
                  <a:pt x="2175073" y="0"/>
                </a:cubicBezTo>
                <a:cubicBezTo>
                  <a:pt x="2377757" y="-34482"/>
                  <a:pt x="2472073" y="38806"/>
                  <a:pt x="2572024" y="0"/>
                </a:cubicBezTo>
                <a:cubicBezTo>
                  <a:pt x="2671975" y="-38806"/>
                  <a:pt x="2930331" y="24631"/>
                  <a:pt x="3164732" y="0"/>
                </a:cubicBezTo>
                <a:cubicBezTo>
                  <a:pt x="3399133" y="-24631"/>
                  <a:pt x="3502767" y="6898"/>
                  <a:pt x="3659561" y="0"/>
                </a:cubicBezTo>
                <a:cubicBezTo>
                  <a:pt x="3816355" y="-6898"/>
                  <a:pt x="3926406" y="46103"/>
                  <a:pt x="4056512" y="0"/>
                </a:cubicBezTo>
                <a:cubicBezTo>
                  <a:pt x="4186618" y="-46103"/>
                  <a:pt x="4698253" y="28308"/>
                  <a:pt x="4893915" y="0"/>
                </a:cubicBezTo>
                <a:cubicBezTo>
                  <a:pt x="4950417" y="132687"/>
                  <a:pt x="4883419" y="344885"/>
                  <a:pt x="4893915" y="531000"/>
                </a:cubicBezTo>
                <a:cubicBezTo>
                  <a:pt x="4904411" y="717115"/>
                  <a:pt x="4890724" y="845321"/>
                  <a:pt x="4893915" y="956966"/>
                </a:cubicBezTo>
                <a:cubicBezTo>
                  <a:pt x="4897106" y="1068611"/>
                  <a:pt x="4837009" y="1365761"/>
                  <a:pt x="4893915" y="1487966"/>
                </a:cubicBezTo>
                <a:cubicBezTo>
                  <a:pt x="4950821" y="1610171"/>
                  <a:pt x="4892191" y="1850159"/>
                  <a:pt x="4893915" y="1966449"/>
                </a:cubicBezTo>
                <a:cubicBezTo>
                  <a:pt x="4895639" y="2082739"/>
                  <a:pt x="4862851" y="2320407"/>
                  <a:pt x="4893915" y="2549965"/>
                </a:cubicBezTo>
                <a:cubicBezTo>
                  <a:pt x="4924979" y="2779523"/>
                  <a:pt x="4861729" y="3092772"/>
                  <a:pt x="4893915" y="3238514"/>
                </a:cubicBezTo>
                <a:cubicBezTo>
                  <a:pt x="4926101" y="3384256"/>
                  <a:pt x="4818705" y="3713811"/>
                  <a:pt x="4893915" y="3874547"/>
                </a:cubicBezTo>
                <a:cubicBezTo>
                  <a:pt x="4969125" y="4035283"/>
                  <a:pt x="4877526" y="4169990"/>
                  <a:pt x="4893915" y="4300514"/>
                </a:cubicBezTo>
                <a:cubicBezTo>
                  <a:pt x="4910304" y="4431038"/>
                  <a:pt x="4883152" y="4589163"/>
                  <a:pt x="4893915" y="4726480"/>
                </a:cubicBezTo>
                <a:cubicBezTo>
                  <a:pt x="4904678" y="4863797"/>
                  <a:pt x="4881605" y="5024827"/>
                  <a:pt x="4893915" y="5251645"/>
                </a:cubicBezTo>
                <a:cubicBezTo>
                  <a:pt x="4660657" y="5273508"/>
                  <a:pt x="4461813" y="5192880"/>
                  <a:pt x="4252268" y="5251645"/>
                </a:cubicBezTo>
                <a:cubicBezTo>
                  <a:pt x="4042723" y="5310410"/>
                  <a:pt x="3888268" y="5208671"/>
                  <a:pt x="3757439" y="5251645"/>
                </a:cubicBezTo>
                <a:cubicBezTo>
                  <a:pt x="3626610" y="5294619"/>
                  <a:pt x="3342522" y="5215511"/>
                  <a:pt x="3213671" y="5251645"/>
                </a:cubicBezTo>
                <a:cubicBezTo>
                  <a:pt x="3084820" y="5287779"/>
                  <a:pt x="2935911" y="5207761"/>
                  <a:pt x="2767781" y="5251645"/>
                </a:cubicBezTo>
                <a:cubicBezTo>
                  <a:pt x="2599651" y="5295529"/>
                  <a:pt x="2418810" y="5235871"/>
                  <a:pt x="2321891" y="5251645"/>
                </a:cubicBezTo>
                <a:cubicBezTo>
                  <a:pt x="2224972" y="5267419"/>
                  <a:pt x="1847036" y="5219588"/>
                  <a:pt x="1680244" y="5251645"/>
                </a:cubicBezTo>
                <a:cubicBezTo>
                  <a:pt x="1513452" y="5283702"/>
                  <a:pt x="1185913" y="5212334"/>
                  <a:pt x="1038598" y="5251645"/>
                </a:cubicBezTo>
                <a:cubicBezTo>
                  <a:pt x="891283" y="5290956"/>
                  <a:pt x="785267" y="5212213"/>
                  <a:pt x="543768" y="5251645"/>
                </a:cubicBezTo>
                <a:cubicBezTo>
                  <a:pt x="302269" y="5291077"/>
                  <a:pt x="270245" y="5226357"/>
                  <a:pt x="0" y="5251645"/>
                </a:cubicBezTo>
                <a:cubicBezTo>
                  <a:pt x="-38014" y="5085923"/>
                  <a:pt x="22584" y="4783189"/>
                  <a:pt x="0" y="4563096"/>
                </a:cubicBezTo>
                <a:cubicBezTo>
                  <a:pt x="-22584" y="4343003"/>
                  <a:pt x="2837" y="4312772"/>
                  <a:pt x="0" y="4084613"/>
                </a:cubicBezTo>
                <a:cubicBezTo>
                  <a:pt x="-2837" y="3856454"/>
                  <a:pt x="37871" y="3706814"/>
                  <a:pt x="0" y="3553613"/>
                </a:cubicBezTo>
                <a:cubicBezTo>
                  <a:pt x="-37871" y="3400412"/>
                  <a:pt x="59100" y="3249775"/>
                  <a:pt x="0" y="2970097"/>
                </a:cubicBezTo>
                <a:cubicBezTo>
                  <a:pt x="-59100" y="2690419"/>
                  <a:pt x="20068" y="2633776"/>
                  <a:pt x="0" y="2491614"/>
                </a:cubicBezTo>
                <a:cubicBezTo>
                  <a:pt x="-20068" y="2349452"/>
                  <a:pt x="58904" y="2014509"/>
                  <a:pt x="0" y="1803065"/>
                </a:cubicBezTo>
                <a:cubicBezTo>
                  <a:pt x="-58904" y="1591621"/>
                  <a:pt x="20611" y="1511560"/>
                  <a:pt x="0" y="1324582"/>
                </a:cubicBezTo>
                <a:cubicBezTo>
                  <a:pt x="-20611" y="1137604"/>
                  <a:pt x="42125" y="1024639"/>
                  <a:pt x="0" y="741065"/>
                </a:cubicBezTo>
                <a:cubicBezTo>
                  <a:pt x="-42125" y="457491"/>
                  <a:pt x="50737" y="368265"/>
                  <a:pt x="0" y="0"/>
                </a:cubicBezTo>
                <a:close/>
              </a:path>
              <a:path w="4893915" h="5251645" stroke="0" extrusionOk="0">
                <a:moveTo>
                  <a:pt x="0" y="0"/>
                </a:moveTo>
                <a:cubicBezTo>
                  <a:pt x="280628" y="-62270"/>
                  <a:pt x="460098" y="31226"/>
                  <a:pt x="641647" y="0"/>
                </a:cubicBezTo>
                <a:cubicBezTo>
                  <a:pt x="823196" y="-31226"/>
                  <a:pt x="1051105" y="45757"/>
                  <a:pt x="1185415" y="0"/>
                </a:cubicBezTo>
                <a:cubicBezTo>
                  <a:pt x="1319725" y="-45757"/>
                  <a:pt x="1466718" y="45537"/>
                  <a:pt x="1680244" y="0"/>
                </a:cubicBezTo>
                <a:cubicBezTo>
                  <a:pt x="1893770" y="-45537"/>
                  <a:pt x="2000250" y="50362"/>
                  <a:pt x="2272952" y="0"/>
                </a:cubicBezTo>
                <a:cubicBezTo>
                  <a:pt x="2545654" y="-50362"/>
                  <a:pt x="2718574" y="45304"/>
                  <a:pt x="2914598" y="0"/>
                </a:cubicBezTo>
                <a:cubicBezTo>
                  <a:pt x="3110622" y="-45304"/>
                  <a:pt x="3336164" y="19263"/>
                  <a:pt x="3507306" y="0"/>
                </a:cubicBezTo>
                <a:cubicBezTo>
                  <a:pt x="3678448" y="-19263"/>
                  <a:pt x="3788943" y="37893"/>
                  <a:pt x="3953196" y="0"/>
                </a:cubicBezTo>
                <a:cubicBezTo>
                  <a:pt x="4117449" y="-37893"/>
                  <a:pt x="4160629" y="42399"/>
                  <a:pt x="4350147" y="0"/>
                </a:cubicBezTo>
                <a:cubicBezTo>
                  <a:pt x="4539665" y="-42399"/>
                  <a:pt x="4631901" y="46003"/>
                  <a:pt x="4893915" y="0"/>
                </a:cubicBezTo>
                <a:cubicBezTo>
                  <a:pt x="4960847" y="258379"/>
                  <a:pt x="4838974" y="439336"/>
                  <a:pt x="4893915" y="636033"/>
                </a:cubicBezTo>
                <a:cubicBezTo>
                  <a:pt x="4948856" y="832730"/>
                  <a:pt x="4887639" y="1012435"/>
                  <a:pt x="4893915" y="1272065"/>
                </a:cubicBezTo>
                <a:cubicBezTo>
                  <a:pt x="4900191" y="1531695"/>
                  <a:pt x="4883539" y="1731530"/>
                  <a:pt x="4893915" y="1908098"/>
                </a:cubicBezTo>
                <a:cubicBezTo>
                  <a:pt x="4904291" y="2084666"/>
                  <a:pt x="4843247" y="2324571"/>
                  <a:pt x="4893915" y="2596647"/>
                </a:cubicBezTo>
                <a:cubicBezTo>
                  <a:pt x="4944583" y="2868723"/>
                  <a:pt x="4892444" y="2968070"/>
                  <a:pt x="4893915" y="3127646"/>
                </a:cubicBezTo>
                <a:cubicBezTo>
                  <a:pt x="4895386" y="3287222"/>
                  <a:pt x="4869485" y="3466559"/>
                  <a:pt x="4893915" y="3658646"/>
                </a:cubicBezTo>
                <a:cubicBezTo>
                  <a:pt x="4918345" y="3850733"/>
                  <a:pt x="4871771" y="4069948"/>
                  <a:pt x="4893915" y="4189646"/>
                </a:cubicBezTo>
                <a:cubicBezTo>
                  <a:pt x="4916059" y="4309344"/>
                  <a:pt x="4884324" y="4481785"/>
                  <a:pt x="4893915" y="4615612"/>
                </a:cubicBezTo>
                <a:cubicBezTo>
                  <a:pt x="4903506" y="4749439"/>
                  <a:pt x="4884651" y="5010702"/>
                  <a:pt x="4893915" y="5251645"/>
                </a:cubicBezTo>
                <a:cubicBezTo>
                  <a:pt x="4790666" y="5301010"/>
                  <a:pt x="4521093" y="5197607"/>
                  <a:pt x="4399086" y="5251645"/>
                </a:cubicBezTo>
                <a:cubicBezTo>
                  <a:pt x="4277079" y="5305683"/>
                  <a:pt x="3975744" y="5180542"/>
                  <a:pt x="3806378" y="5251645"/>
                </a:cubicBezTo>
                <a:cubicBezTo>
                  <a:pt x="3637012" y="5322748"/>
                  <a:pt x="3478007" y="5206348"/>
                  <a:pt x="3311549" y="5251645"/>
                </a:cubicBezTo>
                <a:cubicBezTo>
                  <a:pt x="3145091" y="5296942"/>
                  <a:pt x="2960731" y="5219463"/>
                  <a:pt x="2865659" y="5251645"/>
                </a:cubicBezTo>
                <a:cubicBezTo>
                  <a:pt x="2770587" y="5283827"/>
                  <a:pt x="2582274" y="5211757"/>
                  <a:pt x="2468708" y="5251645"/>
                </a:cubicBezTo>
                <a:cubicBezTo>
                  <a:pt x="2355142" y="5291533"/>
                  <a:pt x="2025433" y="5241431"/>
                  <a:pt x="1876001" y="5251645"/>
                </a:cubicBezTo>
                <a:cubicBezTo>
                  <a:pt x="1726569" y="5261859"/>
                  <a:pt x="1669782" y="5221663"/>
                  <a:pt x="1479050" y="5251645"/>
                </a:cubicBezTo>
                <a:cubicBezTo>
                  <a:pt x="1288318" y="5281627"/>
                  <a:pt x="1120152" y="5206845"/>
                  <a:pt x="886342" y="5251645"/>
                </a:cubicBezTo>
                <a:cubicBezTo>
                  <a:pt x="652532" y="5296445"/>
                  <a:pt x="274108" y="5165241"/>
                  <a:pt x="0" y="5251645"/>
                </a:cubicBezTo>
                <a:cubicBezTo>
                  <a:pt x="-41047" y="5019008"/>
                  <a:pt x="944" y="4837299"/>
                  <a:pt x="0" y="4563096"/>
                </a:cubicBezTo>
                <a:cubicBezTo>
                  <a:pt x="-944" y="4288893"/>
                  <a:pt x="6419" y="4214883"/>
                  <a:pt x="0" y="4084613"/>
                </a:cubicBezTo>
                <a:cubicBezTo>
                  <a:pt x="-6419" y="3954343"/>
                  <a:pt x="23669" y="3607327"/>
                  <a:pt x="0" y="3448580"/>
                </a:cubicBezTo>
                <a:cubicBezTo>
                  <a:pt x="-23669" y="3289833"/>
                  <a:pt x="41075" y="3052878"/>
                  <a:pt x="0" y="2917581"/>
                </a:cubicBezTo>
                <a:cubicBezTo>
                  <a:pt x="-41075" y="2782284"/>
                  <a:pt x="19116" y="2682813"/>
                  <a:pt x="0" y="2491614"/>
                </a:cubicBezTo>
                <a:cubicBezTo>
                  <a:pt x="-19116" y="2300415"/>
                  <a:pt x="53827" y="2062206"/>
                  <a:pt x="0" y="1855581"/>
                </a:cubicBezTo>
                <a:cubicBezTo>
                  <a:pt x="-53827" y="1648956"/>
                  <a:pt x="41494" y="1595428"/>
                  <a:pt x="0" y="1377098"/>
                </a:cubicBezTo>
                <a:cubicBezTo>
                  <a:pt x="-41494" y="1158768"/>
                  <a:pt x="33197" y="950313"/>
                  <a:pt x="0" y="793582"/>
                </a:cubicBezTo>
                <a:cubicBezTo>
                  <a:pt x="-33197" y="636851"/>
                  <a:pt x="76970" y="214430"/>
                  <a:pt x="0" y="0"/>
                </a:cubicBezTo>
                <a:close/>
              </a:path>
            </a:pathLst>
          </a:custGeom>
          <a:solidFill>
            <a:schemeClr val="bg2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395735122">
                  <ask:type>
                    <ask:lineSketchScribble/>
                  </ask:type>
                </ask:lineSketchStyleProps>
              </a:ext>
            </a:extLst>
          </a:ln>
        </p:spPr>
        <p:txBody>
          <a:bodyPr anchor="ctr">
            <a:normAutofit lnSpcReduction="1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2100" b="1" dirty="0"/>
              <a:t>THE RECOMMENDED COMMITTEE/TEAM:</a:t>
            </a:r>
          </a:p>
          <a:p>
            <a:pPr>
              <a:lnSpc>
                <a:spcPct val="90000"/>
              </a:lnSpc>
            </a:pPr>
            <a:r>
              <a:rPr lang="en-US" sz="2100" dirty="0"/>
              <a:t>School 504 Coordinator</a:t>
            </a:r>
          </a:p>
          <a:p>
            <a:pPr>
              <a:lnSpc>
                <a:spcPct val="90000"/>
              </a:lnSpc>
            </a:pPr>
            <a:r>
              <a:rPr lang="en-US" sz="2100" dirty="0"/>
              <a:t>Administrator (could be the same as above)</a:t>
            </a:r>
          </a:p>
          <a:p>
            <a:pPr>
              <a:lnSpc>
                <a:spcPct val="90000"/>
              </a:lnSpc>
            </a:pPr>
            <a:r>
              <a:rPr lang="en-US" sz="2100" dirty="0"/>
              <a:t>Counselor</a:t>
            </a:r>
          </a:p>
          <a:p>
            <a:pPr>
              <a:lnSpc>
                <a:spcPct val="90000"/>
              </a:lnSpc>
            </a:pPr>
            <a:r>
              <a:rPr lang="en-US" sz="2100" dirty="0"/>
              <a:t>Parent (not required… but!) </a:t>
            </a:r>
          </a:p>
          <a:p>
            <a:pPr>
              <a:lnSpc>
                <a:spcPct val="90000"/>
              </a:lnSpc>
            </a:pPr>
            <a:r>
              <a:rPr lang="en-US" sz="2100" dirty="0"/>
              <a:t>Teacher</a:t>
            </a:r>
          </a:p>
          <a:p>
            <a:pPr>
              <a:lnSpc>
                <a:spcPct val="90000"/>
              </a:lnSpc>
            </a:pPr>
            <a:r>
              <a:rPr lang="en-US" sz="2100" dirty="0"/>
              <a:t>School Nurse (or healthcare person) </a:t>
            </a:r>
          </a:p>
          <a:p>
            <a:pPr>
              <a:lnSpc>
                <a:spcPct val="90000"/>
              </a:lnSpc>
            </a:pPr>
            <a:r>
              <a:rPr lang="en-US" sz="2100" dirty="0"/>
              <a:t>Psychologist</a:t>
            </a:r>
          </a:p>
          <a:p>
            <a:pPr>
              <a:lnSpc>
                <a:spcPct val="90000"/>
              </a:lnSpc>
            </a:pPr>
            <a:r>
              <a:rPr lang="en-US" sz="2100" dirty="0"/>
              <a:t>Student</a:t>
            </a:r>
          </a:p>
          <a:p>
            <a:pPr marL="0" indent="0">
              <a:lnSpc>
                <a:spcPct val="90000"/>
              </a:lnSpc>
              <a:buNone/>
            </a:pPr>
            <a:endParaRPr lang="en-US" sz="2100" dirty="0"/>
          </a:p>
          <a:p>
            <a:pPr marL="0" indent="0" algn="ctr">
              <a:lnSpc>
                <a:spcPct val="90000"/>
              </a:lnSpc>
              <a:buNone/>
            </a:pPr>
            <a:r>
              <a:rPr lang="en-US" sz="2100" b="1" dirty="0"/>
              <a:t>A group, at least 3 people, who are knowledgeable about the </a:t>
            </a:r>
          </a:p>
          <a:p>
            <a:pPr marL="0" indent="0" algn="ctr">
              <a:lnSpc>
                <a:spcPct val="90000"/>
              </a:lnSpc>
              <a:buNone/>
            </a:pPr>
            <a:r>
              <a:rPr lang="en-US" sz="2100" b="1" dirty="0"/>
              <a:t>student and the data</a:t>
            </a:r>
          </a:p>
        </p:txBody>
      </p:sp>
    </p:spTree>
    <p:extLst>
      <p:ext uri="{BB962C8B-B14F-4D97-AF65-F5344CB8AC3E}">
        <p14:creationId xmlns:p14="http://schemas.microsoft.com/office/powerpoint/2010/main" val="31936046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EDDBB197-D710-4A4F-A9CA-FD2177498B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75D1CFA-2CDB-4B64-BD9F-85744E8DA1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228" y="0"/>
            <a:ext cx="914377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3B02F3A-DC91-496E-B338-4F5C8E521B46}"/>
              </a:ext>
            </a:extLst>
          </p:cNvPr>
          <p:cNvSpPr txBox="1"/>
          <p:nvPr/>
        </p:nvSpPr>
        <p:spPr>
          <a:xfrm>
            <a:off x="603504" y="228600"/>
            <a:ext cx="4654296" cy="5832371"/>
          </a:xfrm>
          <a:custGeom>
            <a:avLst/>
            <a:gdLst>
              <a:gd name="connsiteX0" fmla="*/ 0 w 4654296"/>
              <a:gd name="connsiteY0" fmla="*/ 0 h 5832371"/>
              <a:gd name="connsiteX1" fmla="*/ 581787 w 4654296"/>
              <a:gd name="connsiteY1" fmla="*/ 0 h 5832371"/>
              <a:gd name="connsiteX2" fmla="*/ 1070488 w 4654296"/>
              <a:gd name="connsiteY2" fmla="*/ 0 h 5832371"/>
              <a:gd name="connsiteX3" fmla="*/ 1605732 w 4654296"/>
              <a:gd name="connsiteY3" fmla="*/ 0 h 5832371"/>
              <a:gd name="connsiteX4" fmla="*/ 2280605 w 4654296"/>
              <a:gd name="connsiteY4" fmla="*/ 0 h 5832371"/>
              <a:gd name="connsiteX5" fmla="*/ 2862392 w 4654296"/>
              <a:gd name="connsiteY5" fmla="*/ 0 h 5832371"/>
              <a:gd name="connsiteX6" fmla="*/ 3537265 w 4654296"/>
              <a:gd name="connsiteY6" fmla="*/ 0 h 5832371"/>
              <a:gd name="connsiteX7" fmla="*/ 3979423 w 4654296"/>
              <a:gd name="connsiteY7" fmla="*/ 0 h 5832371"/>
              <a:gd name="connsiteX8" fmla="*/ 4654296 w 4654296"/>
              <a:gd name="connsiteY8" fmla="*/ 0 h 5832371"/>
              <a:gd name="connsiteX9" fmla="*/ 4654296 w 4654296"/>
              <a:gd name="connsiteY9" fmla="*/ 524913 h 5832371"/>
              <a:gd name="connsiteX10" fmla="*/ 4654296 w 4654296"/>
              <a:gd name="connsiteY10" fmla="*/ 1224798 h 5832371"/>
              <a:gd name="connsiteX11" fmla="*/ 4654296 w 4654296"/>
              <a:gd name="connsiteY11" fmla="*/ 1633064 h 5832371"/>
              <a:gd name="connsiteX12" fmla="*/ 4654296 w 4654296"/>
              <a:gd name="connsiteY12" fmla="*/ 2099654 h 5832371"/>
              <a:gd name="connsiteX13" fmla="*/ 4654296 w 4654296"/>
              <a:gd name="connsiteY13" fmla="*/ 2741214 h 5832371"/>
              <a:gd name="connsiteX14" fmla="*/ 4654296 w 4654296"/>
              <a:gd name="connsiteY14" fmla="*/ 3382775 h 5832371"/>
              <a:gd name="connsiteX15" fmla="*/ 4654296 w 4654296"/>
              <a:gd name="connsiteY15" fmla="*/ 4024336 h 5832371"/>
              <a:gd name="connsiteX16" fmla="*/ 4654296 w 4654296"/>
              <a:gd name="connsiteY16" fmla="*/ 4724221 h 5832371"/>
              <a:gd name="connsiteX17" fmla="*/ 4654296 w 4654296"/>
              <a:gd name="connsiteY17" fmla="*/ 5832371 h 5832371"/>
              <a:gd name="connsiteX18" fmla="*/ 4165595 w 4654296"/>
              <a:gd name="connsiteY18" fmla="*/ 5832371 h 5832371"/>
              <a:gd name="connsiteX19" fmla="*/ 3630351 w 4654296"/>
              <a:gd name="connsiteY19" fmla="*/ 5832371 h 5832371"/>
              <a:gd name="connsiteX20" fmla="*/ 3095107 w 4654296"/>
              <a:gd name="connsiteY20" fmla="*/ 5832371 h 5832371"/>
              <a:gd name="connsiteX21" fmla="*/ 2652949 w 4654296"/>
              <a:gd name="connsiteY21" fmla="*/ 5832371 h 5832371"/>
              <a:gd name="connsiteX22" fmla="*/ 2210791 w 4654296"/>
              <a:gd name="connsiteY22" fmla="*/ 5832371 h 5832371"/>
              <a:gd name="connsiteX23" fmla="*/ 1629004 w 4654296"/>
              <a:gd name="connsiteY23" fmla="*/ 5832371 h 5832371"/>
              <a:gd name="connsiteX24" fmla="*/ 1000674 w 4654296"/>
              <a:gd name="connsiteY24" fmla="*/ 5832371 h 5832371"/>
              <a:gd name="connsiteX25" fmla="*/ 511973 w 4654296"/>
              <a:gd name="connsiteY25" fmla="*/ 5832371 h 5832371"/>
              <a:gd name="connsiteX26" fmla="*/ 0 w 4654296"/>
              <a:gd name="connsiteY26" fmla="*/ 5832371 h 5832371"/>
              <a:gd name="connsiteX27" fmla="*/ 0 w 4654296"/>
              <a:gd name="connsiteY27" fmla="*/ 5249134 h 5832371"/>
              <a:gd name="connsiteX28" fmla="*/ 0 w 4654296"/>
              <a:gd name="connsiteY28" fmla="*/ 4665897 h 5832371"/>
              <a:gd name="connsiteX29" fmla="*/ 0 w 4654296"/>
              <a:gd name="connsiteY29" fmla="*/ 4199307 h 5832371"/>
              <a:gd name="connsiteX30" fmla="*/ 0 w 4654296"/>
              <a:gd name="connsiteY30" fmla="*/ 3791041 h 5832371"/>
              <a:gd name="connsiteX31" fmla="*/ 0 w 4654296"/>
              <a:gd name="connsiteY31" fmla="*/ 3091157 h 5832371"/>
              <a:gd name="connsiteX32" fmla="*/ 0 w 4654296"/>
              <a:gd name="connsiteY32" fmla="*/ 2391272 h 5832371"/>
              <a:gd name="connsiteX33" fmla="*/ 0 w 4654296"/>
              <a:gd name="connsiteY33" fmla="*/ 1924682 h 5832371"/>
              <a:gd name="connsiteX34" fmla="*/ 0 w 4654296"/>
              <a:gd name="connsiteY34" fmla="*/ 1283122 h 5832371"/>
              <a:gd name="connsiteX35" fmla="*/ 0 w 4654296"/>
              <a:gd name="connsiteY35" fmla="*/ 641561 h 5832371"/>
              <a:gd name="connsiteX36" fmla="*/ 0 w 4654296"/>
              <a:gd name="connsiteY36" fmla="*/ 0 h 58323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4654296" h="5832371" fill="none" extrusionOk="0">
                <a:moveTo>
                  <a:pt x="0" y="0"/>
                </a:moveTo>
                <a:cubicBezTo>
                  <a:pt x="196508" y="-9658"/>
                  <a:pt x="445716" y="32543"/>
                  <a:pt x="581787" y="0"/>
                </a:cubicBezTo>
                <a:cubicBezTo>
                  <a:pt x="717858" y="-32543"/>
                  <a:pt x="876947" y="578"/>
                  <a:pt x="1070488" y="0"/>
                </a:cubicBezTo>
                <a:cubicBezTo>
                  <a:pt x="1264029" y="-578"/>
                  <a:pt x="1415160" y="12792"/>
                  <a:pt x="1605732" y="0"/>
                </a:cubicBezTo>
                <a:cubicBezTo>
                  <a:pt x="1796304" y="-12792"/>
                  <a:pt x="2059880" y="39939"/>
                  <a:pt x="2280605" y="0"/>
                </a:cubicBezTo>
                <a:cubicBezTo>
                  <a:pt x="2501330" y="-39939"/>
                  <a:pt x="2589155" y="39720"/>
                  <a:pt x="2862392" y="0"/>
                </a:cubicBezTo>
                <a:cubicBezTo>
                  <a:pt x="3135629" y="-39720"/>
                  <a:pt x="3357679" y="61684"/>
                  <a:pt x="3537265" y="0"/>
                </a:cubicBezTo>
                <a:cubicBezTo>
                  <a:pt x="3716851" y="-61684"/>
                  <a:pt x="3808255" y="19364"/>
                  <a:pt x="3979423" y="0"/>
                </a:cubicBezTo>
                <a:cubicBezTo>
                  <a:pt x="4150591" y="-19364"/>
                  <a:pt x="4367498" y="49528"/>
                  <a:pt x="4654296" y="0"/>
                </a:cubicBezTo>
                <a:cubicBezTo>
                  <a:pt x="4703680" y="187345"/>
                  <a:pt x="4637701" y="279707"/>
                  <a:pt x="4654296" y="524913"/>
                </a:cubicBezTo>
                <a:cubicBezTo>
                  <a:pt x="4670891" y="770119"/>
                  <a:pt x="4615422" y="910885"/>
                  <a:pt x="4654296" y="1224798"/>
                </a:cubicBezTo>
                <a:cubicBezTo>
                  <a:pt x="4693170" y="1538712"/>
                  <a:pt x="4612929" y="1502031"/>
                  <a:pt x="4654296" y="1633064"/>
                </a:cubicBezTo>
                <a:cubicBezTo>
                  <a:pt x="4695663" y="1764097"/>
                  <a:pt x="4628503" y="1895273"/>
                  <a:pt x="4654296" y="2099654"/>
                </a:cubicBezTo>
                <a:cubicBezTo>
                  <a:pt x="4680089" y="2304035"/>
                  <a:pt x="4641208" y="2502512"/>
                  <a:pt x="4654296" y="2741214"/>
                </a:cubicBezTo>
                <a:cubicBezTo>
                  <a:pt x="4667384" y="2979916"/>
                  <a:pt x="4652824" y="3107052"/>
                  <a:pt x="4654296" y="3382775"/>
                </a:cubicBezTo>
                <a:cubicBezTo>
                  <a:pt x="4655768" y="3658498"/>
                  <a:pt x="4638689" y="3775666"/>
                  <a:pt x="4654296" y="4024336"/>
                </a:cubicBezTo>
                <a:cubicBezTo>
                  <a:pt x="4669903" y="4273006"/>
                  <a:pt x="4593537" y="4516928"/>
                  <a:pt x="4654296" y="4724221"/>
                </a:cubicBezTo>
                <a:cubicBezTo>
                  <a:pt x="4715055" y="4931514"/>
                  <a:pt x="4526190" y="5544661"/>
                  <a:pt x="4654296" y="5832371"/>
                </a:cubicBezTo>
                <a:cubicBezTo>
                  <a:pt x="4423635" y="5841207"/>
                  <a:pt x="4371356" y="5805865"/>
                  <a:pt x="4165595" y="5832371"/>
                </a:cubicBezTo>
                <a:cubicBezTo>
                  <a:pt x="3959834" y="5858877"/>
                  <a:pt x="3806581" y="5813633"/>
                  <a:pt x="3630351" y="5832371"/>
                </a:cubicBezTo>
                <a:cubicBezTo>
                  <a:pt x="3454121" y="5851109"/>
                  <a:pt x="3332844" y="5812769"/>
                  <a:pt x="3095107" y="5832371"/>
                </a:cubicBezTo>
                <a:cubicBezTo>
                  <a:pt x="2857370" y="5851973"/>
                  <a:pt x="2798696" y="5789154"/>
                  <a:pt x="2652949" y="5832371"/>
                </a:cubicBezTo>
                <a:cubicBezTo>
                  <a:pt x="2507202" y="5875588"/>
                  <a:pt x="2390833" y="5821882"/>
                  <a:pt x="2210791" y="5832371"/>
                </a:cubicBezTo>
                <a:cubicBezTo>
                  <a:pt x="2030749" y="5842860"/>
                  <a:pt x="1863732" y="5809663"/>
                  <a:pt x="1629004" y="5832371"/>
                </a:cubicBezTo>
                <a:cubicBezTo>
                  <a:pt x="1394276" y="5855079"/>
                  <a:pt x="1264765" y="5790790"/>
                  <a:pt x="1000674" y="5832371"/>
                </a:cubicBezTo>
                <a:cubicBezTo>
                  <a:pt x="736583" y="5873952"/>
                  <a:pt x="686165" y="5783373"/>
                  <a:pt x="511973" y="5832371"/>
                </a:cubicBezTo>
                <a:cubicBezTo>
                  <a:pt x="337781" y="5881369"/>
                  <a:pt x="105911" y="5783484"/>
                  <a:pt x="0" y="5832371"/>
                </a:cubicBezTo>
                <a:cubicBezTo>
                  <a:pt x="-34028" y="5653674"/>
                  <a:pt x="26803" y="5471659"/>
                  <a:pt x="0" y="5249134"/>
                </a:cubicBezTo>
                <a:cubicBezTo>
                  <a:pt x="-26803" y="5026609"/>
                  <a:pt x="59320" y="4904367"/>
                  <a:pt x="0" y="4665897"/>
                </a:cubicBezTo>
                <a:cubicBezTo>
                  <a:pt x="-59320" y="4427427"/>
                  <a:pt x="46564" y="4302590"/>
                  <a:pt x="0" y="4199307"/>
                </a:cubicBezTo>
                <a:cubicBezTo>
                  <a:pt x="-46564" y="4096024"/>
                  <a:pt x="22147" y="3977014"/>
                  <a:pt x="0" y="3791041"/>
                </a:cubicBezTo>
                <a:cubicBezTo>
                  <a:pt x="-22147" y="3605068"/>
                  <a:pt x="18917" y="3275155"/>
                  <a:pt x="0" y="3091157"/>
                </a:cubicBezTo>
                <a:cubicBezTo>
                  <a:pt x="-18917" y="2907159"/>
                  <a:pt x="50143" y="2708718"/>
                  <a:pt x="0" y="2391272"/>
                </a:cubicBezTo>
                <a:cubicBezTo>
                  <a:pt x="-50143" y="2073827"/>
                  <a:pt x="52941" y="2124087"/>
                  <a:pt x="0" y="1924682"/>
                </a:cubicBezTo>
                <a:cubicBezTo>
                  <a:pt x="-52941" y="1725277"/>
                  <a:pt x="33995" y="1597083"/>
                  <a:pt x="0" y="1283122"/>
                </a:cubicBezTo>
                <a:cubicBezTo>
                  <a:pt x="-33995" y="969161"/>
                  <a:pt x="44005" y="837334"/>
                  <a:pt x="0" y="641561"/>
                </a:cubicBezTo>
                <a:cubicBezTo>
                  <a:pt x="-44005" y="445788"/>
                  <a:pt x="35335" y="225463"/>
                  <a:pt x="0" y="0"/>
                </a:cubicBezTo>
                <a:close/>
              </a:path>
              <a:path w="4654296" h="5832371" stroke="0" extrusionOk="0">
                <a:moveTo>
                  <a:pt x="0" y="0"/>
                </a:moveTo>
                <a:cubicBezTo>
                  <a:pt x="201266" y="-48597"/>
                  <a:pt x="488035" y="66616"/>
                  <a:pt x="628330" y="0"/>
                </a:cubicBezTo>
                <a:cubicBezTo>
                  <a:pt x="768625" y="-66616"/>
                  <a:pt x="1026058" y="35732"/>
                  <a:pt x="1163574" y="0"/>
                </a:cubicBezTo>
                <a:cubicBezTo>
                  <a:pt x="1301090" y="-35732"/>
                  <a:pt x="1695786" y="57631"/>
                  <a:pt x="1838447" y="0"/>
                </a:cubicBezTo>
                <a:cubicBezTo>
                  <a:pt x="1981108" y="-57631"/>
                  <a:pt x="2130436" y="35775"/>
                  <a:pt x="2327148" y="0"/>
                </a:cubicBezTo>
                <a:cubicBezTo>
                  <a:pt x="2523860" y="-35775"/>
                  <a:pt x="2615414" y="12790"/>
                  <a:pt x="2862392" y="0"/>
                </a:cubicBezTo>
                <a:cubicBezTo>
                  <a:pt x="3109370" y="-12790"/>
                  <a:pt x="3125429" y="46738"/>
                  <a:pt x="3304550" y="0"/>
                </a:cubicBezTo>
                <a:cubicBezTo>
                  <a:pt x="3483671" y="-46738"/>
                  <a:pt x="3798833" y="11321"/>
                  <a:pt x="3979423" y="0"/>
                </a:cubicBezTo>
                <a:cubicBezTo>
                  <a:pt x="4160013" y="-11321"/>
                  <a:pt x="4400782" y="10457"/>
                  <a:pt x="4654296" y="0"/>
                </a:cubicBezTo>
                <a:cubicBezTo>
                  <a:pt x="4655253" y="280200"/>
                  <a:pt x="4613209" y="477638"/>
                  <a:pt x="4654296" y="641561"/>
                </a:cubicBezTo>
                <a:cubicBezTo>
                  <a:pt x="4695383" y="805484"/>
                  <a:pt x="4631061" y="976305"/>
                  <a:pt x="4654296" y="1108150"/>
                </a:cubicBezTo>
                <a:cubicBezTo>
                  <a:pt x="4677531" y="1239995"/>
                  <a:pt x="4636491" y="1322030"/>
                  <a:pt x="4654296" y="1516416"/>
                </a:cubicBezTo>
                <a:cubicBezTo>
                  <a:pt x="4672101" y="1710802"/>
                  <a:pt x="4636015" y="1904025"/>
                  <a:pt x="4654296" y="2099654"/>
                </a:cubicBezTo>
                <a:cubicBezTo>
                  <a:pt x="4672577" y="2295283"/>
                  <a:pt x="4644560" y="2386892"/>
                  <a:pt x="4654296" y="2507920"/>
                </a:cubicBezTo>
                <a:cubicBezTo>
                  <a:pt x="4664032" y="2628948"/>
                  <a:pt x="4653838" y="2718687"/>
                  <a:pt x="4654296" y="2916186"/>
                </a:cubicBezTo>
                <a:cubicBezTo>
                  <a:pt x="4654754" y="3113685"/>
                  <a:pt x="4639866" y="3467050"/>
                  <a:pt x="4654296" y="3616070"/>
                </a:cubicBezTo>
                <a:cubicBezTo>
                  <a:pt x="4668726" y="3765090"/>
                  <a:pt x="4644099" y="3992269"/>
                  <a:pt x="4654296" y="4140983"/>
                </a:cubicBezTo>
                <a:cubicBezTo>
                  <a:pt x="4664493" y="4289697"/>
                  <a:pt x="4624700" y="4495112"/>
                  <a:pt x="4654296" y="4607573"/>
                </a:cubicBezTo>
                <a:cubicBezTo>
                  <a:pt x="4683892" y="4720034"/>
                  <a:pt x="4651227" y="5047293"/>
                  <a:pt x="4654296" y="5190810"/>
                </a:cubicBezTo>
                <a:cubicBezTo>
                  <a:pt x="4657365" y="5334327"/>
                  <a:pt x="4634865" y="5605132"/>
                  <a:pt x="4654296" y="5832371"/>
                </a:cubicBezTo>
                <a:cubicBezTo>
                  <a:pt x="4425503" y="5874631"/>
                  <a:pt x="4325519" y="5799851"/>
                  <a:pt x="4025966" y="5832371"/>
                </a:cubicBezTo>
                <a:cubicBezTo>
                  <a:pt x="3726413" y="5864891"/>
                  <a:pt x="3757006" y="5825654"/>
                  <a:pt x="3583808" y="5832371"/>
                </a:cubicBezTo>
                <a:cubicBezTo>
                  <a:pt x="3410610" y="5839088"/>
                  <a:pt x="3257384" y="5827416"/>
                  <a:pt x="3141650" y="5832371"/>
                </a:cubicBezTo>
                <a:cubicBezTo>
                  <a:pt x="3025916" y="5837326"/>
                  <a:pt x="2768336" y="5820995"/>
                  <a:pt x="2606406" y="5832371"/>
                </a:cubicBezTo>
                <a:cubicBezTo>
                  <a:pt x="2444476" y="5843747"/>
                  <a:pt x="2259259" y="5758512"/>
                  <a:pt x="1931533" y="5832371"/>
                </a:cubicBezTo>
                <a:cubicBezTo>
                  <a:pt x="1603807" y="5906230"/>
                  <a:pt x="1450255" y="5793476"/>
                  <a:pt x="1303203" y="5832371"/>
                </a:cubicBezTo>
                <a:cubicBezTo>
                  <a:pt x="1156151" y="5871266"/>
                  <a:pt x="904794" y="5767935"/>
                  <a:pt x="721416" y="5832371"/>
                </a:cubicBezTo>
                <a:cubicBezTo>
                  <a:pt x="538038" y="5896807"/>
                  <a:pt x="348641" y="5756349"/>
                  <a:pt x="0" y="5832371"/>
                </a:cubicBezTo>
                <a:cubicBezTo>
                  <a:pt x="-76017" y="5605009"/>
                  <a:pt x="13093" y="5387763"/>
                  <a:pt x="0" y="5190810"/>
                </a:cubicBezTo>
                <a:cubicBezTo>
                  <a:pt x="-13093" y="4993857"/>
                  <a:pt x="23651" y="4945514"/>
                  <a:pt x="0" y="4782544"/>
                </a:cubicBezTo>
                <a:cubicBezTo>
                  <a:pt x="-23651" y="4619574"/>
                  <a:pt x="3581" y="4476243"/>
                  <a:pt x="0" y="4257631"/>
                </a:cubicBezTo>
                <a:cubicBezTo>
                  <a:pt x="-3581" y="4039019"/>
                  <a:pt x="4044" y="3778141"/>
                  <a:pt x="0" y="3616070"/>
                </a:cubicBezTo>
                <a:cubicBezTo>
                  <a:pt x="-4044" y="3453999"/>
                  <a:pt x="1137" y="3303295"/>
                  <a:pt x="0" y="3207804"/>
                </a:cubicBezTo>
                <a:cubicBezTo>
                  <a:pt x="-1137" y="3112313"/>
                  <a:pt x="44930" y="2827627"/>
                  <a:pt x="0" y="2624567"/>
                </a:cubicBezTo>
                <a:cubicBezTo>
                  <a:pt x="-44930" y="2421507"/>
                  <a:pt x="47462" y="2121971"/>
                  <a:pt x="0" y="1983006"/>
                </a:cubicBezTo>
                <a:cubicBezTo>
                  <a:pt x="-47462" y="1844041"/>
                  <a:pt x="5057" y="1751554"/>
                  <a:pt x="0" y="1574740"/>
                </a:cubicBezTo>
                <a:cubicBezTo>
                  <a:pt x="-5057" y="1397926"/>
                  <a:pt x="567" y="1207821"/>
                  <a:pt x="0" y="1049827"/>
                </a:cubicBezTo>
                <a:cubicBezTo>
                  <a:pt x="-567" y="891833"/>
                  <a:pt x="217" y="802168"/>
                  <a:pt x="0" y="583237"/>
                </a:cubicBezTo>
                <a:cubicBezTo>
                  <a:pt x="-217" y="364306"/>
                  <a:pt x="60129" y="237143"/>
                  <a:pt x="0" y="0"/>
                </a:cubicBezTo>
                <a:close/>
              </a:path>
            </a:pathLst>
          </a:custGeom>
          <a:solidFill>
            <a:schemeClr val="bg2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001769149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5400" dirty="0">
                <a:solidFill>
                  <a:schemeClr val="tx2"/>
                </a:solidFill>
              </a:rPr>
              <a:t>MUST EVALUATE PRIOR TO </a:t>
            </a:r>
            <a:r>
              <a:rPr lang="en-US" sz="5400" b="1" dirty="0">
                <a:solidFill>
                  <a:schemeClr val="tx2"/>
                </a:solidFill>
              </a:rPr>
              <a:t>INITIAL</a:t>
            </a:r>
            <a:r>
              <a:rPr lang="en-US" sz="5400" dirty="0">
                <a:solidFill>
                  <a:schemeClr val="tx2"/>
                </a:solidFill>
              </a:rPr>
              <a:t> PLACEMENT 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25EE5136-01F1-466C-962D-BA9B4C6757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/>
        </p:nvGrpSpPr>
        <p:grpSpPr>
          <a:xfrm>
            <a:off x="4777422" y="0"/>
            <a:ext cx="4366578" cy="6685267"/>
            <a:chOff x="6357228" y="0"/>
            <a:chExt cx="5822103" cy="6685267"/>
          </a:xfrm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11D3AD4-AF9B-4EB5-8C7B-C45D173B4B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6357228" y="0"/>
              <a:ext cx="5822102" cy="6685267"/>
            </a:xfrm>
            <a:custGeom>
              <a:avLst/>
              <a:gdLst>
                <a:gd name="connsiteX0" fmla="*/ 2605444 w 5822102"/>
                <a:gd name="connsiteY0" fmla="*/ 0 h 6685267"/>
                <a:gd name="connsiteX1" fmla="*/ 4757391 w 5822102"/>
                <a:gd name="connsiteY1" fmla="*/ 0 h 6685267"/>
                <a:gd name="connsiteX2" fmla="*/ 4913680 w 5822102"/>
                <a:gd name="connsiteY2" fmla="*/ 56274 h 6685267"/>
                <a:gd name="connsiteX3" fmla="*/ 5376238 w 5822102"/>
                <a:gd name="connsiteY3" fmla="*/ 282027 h 6685267"/>
                <a:gd name="connsiteX4" fmla="*/ 5658024 w 5822102"/>
                <a:gd name="connsiteY4" fmla="*/ 471014 h 6685267"/>
                <a:gd name="connsiteX5" fmla="*/ 5822102 w 5822102"/>
                <a:gd name="connsiteY5" fmla="*/ 609109 h 6685267"/>
                <a:gd name="connsiteX6" fmla="*/ 5822102 w 5822102"/>
                <a:gd name="connsiteY6" fmla="*/ 760697 h 6685267"/>
                <a:gd name="connsiteX7" fmla="*/ 5707785 w 5822102"/>
                <a:gd name="connsiteY7" fmla="*/ 666601 h 6685267"/>
                <a:gd name="connsiteX8" fmla="*/ 5577306 w 5822102"/>
                <a:gd name="connsiteY8" fmla="*/ 571666 h 6685267"/>
                <a:gd name="connsiteX9" fmla="*/ 5298630 w 5822102"/>
                <a:gd name="connsiteY9" fmla="*/ 407449 h 6685267"/>
                <a:gd name="connsiteX10" fmla="*/ 4690768 w 5822102"/>
                <a:gd name="connsiteY10" fmla="*/ 184979 h 6685267"/>
                <a:gd name="connsiteX11" fmla="*/ 4048577 w 5822102"/>
                <a:gd name="connsiteY11" fmla="*/ 99280 h 6685267"/>
                <a:gd name="connsiteX12" fmla="*/ 3405404 w 5822102"/>
                <a:gd name="connsiteY12" fmla="*/ 131937 h 6685267"/>
                <a:gd name="connsiteX13" fmla="*/ 3089702 w 5822102"/>
                <a:gd name="connsiteY13" fmla="*/ 190190 h 6685267"/>
                <a:gd name="connsiteX14" fmla="*/ 2780132 w 5822102"/>
                <a:gd name="connsiteY14" fmla="*/ 273457 h 6685267"/>
                <a:gd name="connsiteX15" fmla="*/ 2478040 w 5822102"/>
                <a:gd name="connsiteY15" fmla="*/ 379654 h 6685267"/>
                <a:gd name="connsiteX16" fmla="*/ 2184897 w 5822102"/>
                <a:gd name="connsiteY16" fmla="*/ 507972 h 6685267"/>
                <a:gd name="connsiteX17" fmla="*/ 1629141 w 5822102"/>
                <a:gd name="connsiteY17" fmla="*/ 823205 h 6685267"/>
                <a:gd name="connsiteX18" fmla="*/ 1497711 w 5822102"/>
                <a:gd name="connsiteY18" fmla="*/ 914000 h 6685267"/>
                <a:gd name="connsiteX19" fmla="*/ 1433099 w 5822102"/>
                <a:gd name="connsiteY19" fmla="*/ 960903 h 6685267"/>
                <a:gd name="connsiteX20" fmla="*/ 1369346 w 5822102"/>
                <a:gd name="connsiteY20" fmla="*/ 1008963 h 6685267"/>
                <a:gd name="connsiteX21" fmla="*/ 1123406 w 5822102"/>
                <a:gd name="connsiteY21" fmla="*/ 1212905 h 6685267"/>
                <a:gd name="connsiteX22" fmla="*/ 684367 w 5822102"/>
                <a:gd name="connsiteY22" fmla="*/ 1675564 h 6685267"/>
                <a:gd name="connsiteX23" fmla="*/ 497153 w 5822102"/>
                <a:gd name="connsiteY23" fmla="*/ 1933588 h 6685267"/>
                <a:gd name="connsiteX24" fmla="*/ 337770 w 5822102"/>
                <a:gd name="connsiteY24" fmla="*/ 2208983 h 6685267"/>
                <a:gd name="connsiteX25" fmla="*/ 302461 w 5822102"/>
                <a:gd name="connsiteY25" fmla="*/ 2280207 h 6685267"/>
                <a:gd name="connsiteX26" fmla="*/ 285296 w 5822102"/>
                <a:gd name="connsiteY26" fmla="*/ 2316107 h 6685267"/>
                <a:gd name="connsiteX27" fmla="*/ 268991 w 5822102"/>
                <a:gd name="connsiteY27" fmla="*/ 2352355 h 6685267"/>
                <a:gd name="connsiteX28" fmla="*/ 237849 w 5822102"/>
                <a:gd name="connsiteY28" fmla="*/ 2425432 h 6685267"/>
                <a:gd name="connsiteX29" fmla="*/ 208670 w 5822102"/>
                <a:gd name="connsiteY29" fmla="*/ 2499319 h 6685267"/>
                <a:gd name="connsiteX30" fmla="*/ 113775 w 5822102"/>
                <a:gd name="connsiteY30" fmla="*/ 2801929 h 6685267"/>
                <a:gd name="connsiteX31" fmla="*/ 36781 w 5822102"/>
                <a:gd name="connsiteY31" fmla="*/ 3428922 h 6685267"/>
                <a:gd name="connsiteX32" fmla="*/ 69148 w 5822102"/>
                <a:gd name="connsiteY32" fmla="*/ 3741955 h 6685267"/>
                <a:gd name="connsiteX33" fmla="*/ 167966 w 5822102"/>
                <a:gd name="connsiteY33" fmla="*/ 4041323 h 6685267"/>
                <a:gd name="connsiteX34" fmla="*/ 202049 w 5822102"/>
                <a:gd name="connsiteY34" fmla="*/ 4112894 h 6685267"/>
                <a:gd name="connsiteX35" fmla="*/ 239933 w 5822102"/>
                <a:gd name="connsiteY35" fmla="*/ 4182843 h 6685267"/>
                <a:gd name="connsiteX36" fmla="*/ 323916 w 5822102"/>
                <a:gd name="connsiteY36" fmla="*/ 4318456 h 6685267"/>
                <a:gd name="connsiteX37" fmla="*/ 416604 w 5822102"/>
                <a:gd name="connsiteY37" fmla="*/ 4449436 h 6685267"/>
                <a:gd name="connsiteX38" fmla="*/ 515911 w 5822102"/>
                <a:gd name="connsiteY38" fmla="*/ 4576711 h 6685267"/>
                <a:gd name="connsiteX39" fmla="*/ 722619 w 5822102"/>
                <a:gd name="connsiteY39" fmla="*/ 4828482 h 6685267"/>
                <a:gd name="connsiteX40" fmla="*/ 825972 w 5822102"/>
                <a:gd name="connsiteY40" fmla="*/ 4956104 h 6685267"/>
                <a:gd name="connsiteX41" fmla="*/ 926506 w 5822102"/>
                <a:gd name="connsiteY41" fmla="*/ 5085347 h 6685267"/>
                <a:gd name="connsiteX42" fmla="*/ 1027040 w 5822102"/>
                <a:gd name="connsiteY42" fmla="*/ 5210191 h 6685267"/>
                <a:gd name="connsiteX43" fmla="*/ 1132110 w 5822102"/>
                <a:gd name="connsiteY43" fmla="*/ 5330748 h 6685267"/>
                <a:gd name="connsiteX44" fmla="*/ 1354880 w 5822102"/>
                <a:gd name="connsiteY44" fmla="*/ 5558083 h 6685267"/>
                <a:gd name="connsiteX45" fmla="*/ 1855220 w 5822102"/>
                <a:gd name="connsiteY45" fmla="*/ 5937591 h 6685267"/>
                <a:gd name="connsiteX46" fmla="*/ 2131810 w 5822102"/>
                <a:gd name="connsiteY46" fmla="*/ 6080268 h 6685267"/>
                <a:gd name="connsiteX47" fmla="*/ 2423726 w 5822102"/>
                <a:gd name="connsiteY47" fmla="*/ 6188087 h 6685267"/>
                <a:gd name="connsiteX48" fmla="*/ 2727780 w 5822102"/>
                <a:gd name="connsiteY48" fmla="*/ 6262552 h 6685267"/>
                <a:gd name="connsiteX49" fmla="*/ 3041276 w 5822102"/>
                <a:gd name="connsiteY49" fmla="*/ 6304245 h 6685267"/>
                <a:gd name="connsiteX50" fmla="*/ 3360532 w 5822102"/>
                <a:gd name="connsiteY50" fmla="*/ 6317331 h 6685267"/>
                <a:gd name="connsiteX51" fmla="*/ 3439855 w 5822102"/>
                <a:gd name="connsiteY51" fmla="*/ 6316751 h 6685267"/>
                <a:gd name="connsiteX52" fmla="*/ 3478721 w 5822102"/>
                <a:gd name="connsiteY52" fmla="*/ 6315826 h 6685267"/>
                <a:gd name="connsiteX53" fmla="*/ 3517463 w 5822102"/>
                <a:gd name="connsiteY53" fmla="*/ 6313971 h 6685267"/>
                <a:gd name="connsiteX54" fmla="*/ 3671452 w 5822102"/>
                <a:gd name="connsiteY54" fmla="*/ 6301233 h 6685267"/>
                <a:gd name="connsiteX55" fmla="*/ 4265460 w 5822102"/>
                <a:gd name="connsiteY55" fmla="*/ 6149638 h 6685267"/>
                <a:gd name="connsiteX56" fmla="*/ 4546587 w 5822102"/>
                <a:gd name="connsiteY56" fmla="*/ 6018079 h 6685267"/>
                <a:gd name="connsiteX57" fmla="*/ 4818030 w 5822102"/>
                <a:gd name="connsiteY57" fmla="*/ 5858029 h 6685267"/>
                <a:gd name="connsiteX58" fmla="*/ 5081870 w 5822102"/>
                <a:gd name="connsiteY58" fmla="*/ 5676903 h 6685267"/>
                <a:gd name="connsiteX59" fmla="*/ 5212073 w 5822102"/>
                <a:gd name="connsiteY59" fmla="*/ 5581013 h 6685267"/>
                <a:gd name="connsiteX60" fmla="*/ 5343625 w 5822102"/>
                <a:gd name="connsiteY60" fmla="*/ 5481533 h 6685267"/>
                <a:gd name="connsiteX61" fmla="*/ 5610378 w 5822102"/>
                <a:gd name="connsiteY61" fmla="*/ 5284425 h 6685267"/>
                <a:gd name="connsiteX62" fmla="*/ 5822102 w 5822102"/>
                <a:gd name="connsiteY62" fmla="*/ 5126414 h 6685267"/>
                <a:gd name="connsiteX63" fmla="*/ 5822102 w 5822102"/>
                <a:gd name="connsiteY63" fmla="*/ 5556641 h 6685267"/>
                <a:gd name="connsiteX64" fmla="*/ 5576325 w 5822102"/>
                <a:gd name="connsiteY64" fmla="*/ 5749979 h 6685267"/>
                <a:gd name="connsiteX65" fmla="*/ 5447715 w 5822102"/>
                <a:gd name="connsiteY65" fmla="*/ 5852818 h 6685267"/>
                <a:gd name="connsiteX66" fmla="*/ 5315059 w 5822102"/>
                <a:gd name="connsiteY66" fmla="*/ 5956236 h 6685267"/>
                <a:gd name="connsiteX67" fmla="*/ 5038468 w 5822102"/>
                <a:gd name="connsiteY67" fmla="*/ 6155776 h 6685267"/>
                <a:gd name="connsiteX68" fmla="*/ 4741892 w 5822102"/>
                <a:gd name="connsiteY68" fmla="*/ 6338292 h 6685267"/>
                <a:gd name="connsiteX69" fmla="*/ 4420920 w 5822102"/>
                <a:gd name="connsiteY69" fmla="*/ 6492203 h 6685267"/>
                <a:gd name="connsiteX70" fmla="*/ 3717672 w 5822102"/>
                <a:gd name="connsiteY70" fmla="*/ 6670434 h 6685267"/>
                <a:gd name="connsiteX71" fmla="*/ 3535853 w 5822102"/>
                <a:gd name="connsiteY71" fmla="*/ 6683289 h 6685267"/>
                <a:gd name="connsiteX72" fmla="*/ 3490367 w 5822102"/>
                <a:gd name="connsiteY72" fmla="*/ 6684910 h 6685267"/>
                <a:gd name="connsiteX73" fmla="*/ 3445005 w 5822102"/>
                <a:gd name="connsiteY73" fmla="*/ 6685142 h 6685267"/>
                <a:gd name="connsiteX74" fmla="*/ 3355872 w 5822102"/>
                <a:gd name="connsiteY74" fmla="*/ 6684100 h 6685267"/>
                <a:gd name="connsiteX75" fmla="*/ 3179203 w 5822102"/>
                <a:gd name="connsiteY75" fmla="*/ 6677150 h 6685267"/>
                <a:gd name="connsiteX76" fmla="*/ 3002410 w 5822102"/>
                <a:gd name="connsiteY76" fmla="*/ 6661169 h 6685267"/>
                <a:gd name="connsiteX77" fmla="*/ 2650296 w 5822102"/>
                <a:gd name="connsiteY77" fmla="*/ 6604191 h 6685267"/>
                <a:gd name="connsiteX78" fmla="*/ 2306028 w 5822102"/>
                <a:gd name="connsiteY78" fmla="*/ 6505869 h 6685267"/>
                <a:gd name="connsiteX79" fmla="*/ 1978803 w 5822102"/>
                <a:gd name="connsiteY79" fmla="*/ 6363307 h 6685267"/>
                <a:gd name="connsiteX80" fmla="*/ 1678428 w 5822102"/>
                <a:gd name="connsiteY80" fmla="*/ 6177779 h 6685267"/>
                <a:gd name="connsiteX81" fmla="*/ 1175880 w 5822102"/>
                <a:gd name="connsiteY81" fmla="*/ 5710373 h 6685267"/>
                <a:gd name="connsiteX82" fmla="*/ 971502 w 5822102"/>
                <a:gd name="connsiteY82" fmla="*/ 5445399 h 6685267"/>
                <a:gd name="connsiteX83" fmla="*/ 790909 w 5822102"/>
                <a:gd name="connsiteY83" fmla="*/ 5169078 h 6685267"/>
                <a:gd name="connsiteX84" fmla="*/ 706680 w 5822102"/>
                <a:gd name="connsiteY84" fmla="*/ 5031959 h 6685267"/>
                <a:gd name="connsiteX85" fmla="*/ 619143 w 5822102"/>
                <a:gd name="connsiteY85" fmla="*/ 4897157 h 6685267"/>
                <a:gd name="connsiteX86" fmla="*/ 436465 w 5822102"/>
                <a:gd name="connsiteY86" fmla="*/ 4628710 h 6685267"/>
                <a:gd name="connsiteX87" fmla="*/ 347088 w 5822102"/>
                <a:gd name="connsiteY87" fmla="*/ 4492171 h 6685267"/>
                <a:gd name="connsiteX88" fmla="*/ 262001 w 5822102"/>
                <a:gd name="connsiteY88" fmla="*/ 4352619 h 6685267"/>
                <a:gd name="connsiteX89" fmla="*/ 118679 w 5822102"/>
                <a:gd name="connsiteY89" fmla="*/ 4059853 h 6685267"/>
                <a:gd name="connsiteX90" fmla="*/ 28322 w 5822102"/>
                <a:gd name="connsiteY90" fmla="*/ 3749136 h 6685267"/>
                <a:gd name="connsiteX91" fmla="*/ 0 w 5822102"/>
                <a:gd name="connsiteY91" fmla="*/ 3428922 h 6685267"/>
                <a:gd name="connsiteX92" fmla="*/ 253052 w 5822102"/>
                <a:gd name="connsiteY92" fmla="*/ 2174356 h 6685267"/>
                <a:gd name="connsiteX93" fmla="*/ 389141 w 5822102"/>
                <a:gd name="connsiteY93" fmla="*/ 1877652 h 6685267"/>
                <a:gd name="connsiteX94" fmla="*/ 552079 w 5822102"/>
                <a:gd name="connsiteY94" fmla="*/ 1591834 h 6685267"/>
                <a:gd name="connsiteX95" fmla="*/ 954950 w 5822102"/>
                <a:gd name="connsiteY95" fmla="*/ 1061773 h 6685267"/>
                <a:gd name="connsiteX96" fmla="*/ 1192922 w 5822102"/>
                <a:gd name="connsiteY96" fmla="*/ 822626 h 6685267"/>
                <a:gd name="connsiteX97" fmla="*/ 1255939 w 5822102"/>
                <a:gd name="connsiteY97" fmla="*/ 765880 h 6685267"/>
                <a:gd name="connsiteX98" fmla="*/ 1320183 w 5822102"/>
                <a:gd name="connsiteY98" fmla="*/ 710291 h 6685267"/>
                <a:gd name="connsiteX99" fmla="*/ 1452961 w 5822102"/>
                <a:gd name="connsiteY99" fmla="*/ 603514 h 6685267"/>
                <a:gd name="connsiteX100" fmla="*/ 2033360 w 5822102"/>
                <a:gd name="connsiteY100" fmla="*/ 235818 h 6685267"/>
                <a:gd name="connsiteX101" fmla="*/ 2512513 w 5822102"/>
                <a:gd name="connsiteY101" fmla="*/ 30012 h 6685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</a:cxnLst>
              <a:rect l="l" t="t" r="r" b="b"/>
              <a:pathLst>
                <a:path w="5822102" h="6685267">
                  <a:moveTo>
                    <a:pt x="2605444" y="0"/>
                  </a:moveTo>
                  <a:lnTo>
                    <a:pt x="4757391" y="0"/>
                  </a:lnTo>
                  <a:lnTo>
                    <a:pt x="4913680" y="56274"/>
                  </a:lnTo>
                  <a:cubicBezTo>
                    <a:pt x="5074659" y="119278"/>
                    <a:pt x="5229483" y="195083"/>
                    <a:pt x="5376238" y="282027"/>
                  </a:cubicBezTo>
                  <a:cubicBezTo>
                    <a:pt x="5474014" y="340105"/>
                    <a:pt x="5568080" y="403280"/>
                    <a:pt x="5658024" y="471014"/>
                  </a:cubicBezTo>
                  <a:lnTo>
                    <a:pt x="5822102" y="609109"/>
                  </a:lnTo>
                  <a:lnTo>
                    <a:pt x="5822102" y="760697"/>
                  </a:lnTo>
                  <a:lnTo>
                    <a:pt x="5707785" y="666601"/>
                  </a:lnTo>
                  <a:cubicBezTo>
                    <a:pt x="5665273" y="633682"/>
                    <a:pt x="5621749" y="602008"/>
                    <a:pt x="5577306" y="571666"/>
                  </a:cubicBezTo>
                  <a:cubicBezTo>
                    <a:pt x="5487929" y="511562"/>
                    <a:pt x="5395118" y="456089"/>
                    <a:pt x="5298630" y="407449"/>
                  </a:cubicBezTo>
                  <a:cubicBezTo>
                    <a:pt x="5106266" y="309010"/>
                    <a:pt x="4901153" y="235355"/>
                    <a:pt x="4690768" y="184979"/>
                  </a:cubicBezTo>
                  <a:cubicBezTo>
                    <a:pt x="4480382" y="134486"/>
                    <a:pt x="4264724" y="106807"/>
                    <a:pt x="4048577" y="99280"/>
                  </a:cubicBezTo>
                  <a:cubicBezTo>
                    <a:pt x="3832182" y="90709"/>
                    <a:pt x="3617997" y="102290"/>
                    <a:pt x="3405404" y="131937"/>
                  </a:cubicBezTo>
                  <a:cubicBezTo>
                    <a:pt x="3299353" y="147340"/>
                    <a:pt x="3193915" y="166449"/>
                    <a:pt x="3089702" y="190190"/>
                  </a:cubicBezTo>
                  <a:cubicBezTo>
                    <a:pt x="2985491" y="214278"/>
                    <a:pt x="2882137" y="241725"/>
                    <a:pt x="2780132" y="273457"/>
                  </a:cubicBezTo>
                  <a:cubicBezTo>
                    <a:pt x="2678126" y="305073"/>
                    <a:pt x="2577348" y="340510"/>
                    <a:pt x="2478040" y="379654"/>
                  </a:cubicBezTo>
                  <a:cubicBezTo>
                    <a:pt x="2378854" y="418914"/>
                    <a:pt x="2281017" y="461763"/>
                    <a:pt x="2184897" y="507972"/>
                  </a:cubicBezTo>
                  <a:cubicBezTo>
                    <a:pt x="1992657" y="600271"/>
                    <a:pt x="1806791" y="705542"/>
                    <a:pt x="1629141" y="823205"/>
                  </a:cubicBezTo>
                  <a:cubicBezTo>
                    <a:pt x="1584882" y="852736"/>
                    <a:pt x="1540745" y="882731"/>
                    <a:pt x="1497711" y="914000"/>
                  </a:cubicBezTo>
                  <a:cubicBezTo>
                    <a:pt x="1475888" y="929286"/>
                    <a:pt x="1454555" y="945153"/>
                    <a:pt x="1433099" y="960903"/>
                  </a:cubicBezTo>
                  <a:cubicBezTo>
                    <a:pt x="1411521" y="976537"/>
                    <a:pt x="1390311" y="992634"/>
                    <a:pt x="1369346" y="1008963"/>
                  </a:cubicBezTo>
                  <a:cubicBezTo>
                    <a:pt x="1285119" y="1074165"/>
                    <a:pt x="1202730" y="1141797"/>
                    <a:pt x="1123406" y="1212905"/>
                  </a:cubicBezTo>
                  <a:cubicBezTo>
                    <a:pt x="964391" y="1354656"/>
                    <a:pt x="816900" y="1509261"/>
                    <a:pt x="684367" y="1675564"/>
                  </a:cubicBezTo>
                  <a:cubicBezTo>
                    <a:pt x="618161" y="1758716"/>
                    <a:pt x="555512" y="1844763"/>
                    <a:pt x="497153" y="1933588"/>
                  </a:cubicBezTo>
                  <a:cubicBezTo>
                    <a:pt x="439775" y="2022877"/>
                    <a:pt x="385584" y="2114367"/>
                    <a:pt x="337770" y="2208983"/>
                  </a:cubicBezTo>
                  <a:cubicBezTo>
                    <a:pt x="325388" y="2232493"/>
                    <a:pt x="313862" y="2256349"/>
                    <a:pt x="302461" y="2280207"/>
                  </a:cubicBezTo>
                  <a:lnTo>
                    <a:pt x="285296" y="2316107"/>
                  </a:lnTo>
                  <a:lnTo>
                    <a:pt x="268991" y="2352355"/>
                  </a:lnTo>
                  <a:cubicBezTo>
                    <a:pt x="258324" y="2376560"/>
                    <a:pt x="247535" y="2400764"/>
                    <a:pt x="237849" y="2425432"/>
                  </a:cubicBezTo>
                  <a:cubicBezTo>
                    <a:pt x="228163" y="2450099"/>
                    <a:pt x="217498" y="2474419"/>
                    <a:pt x="208670" y="2499319"/>
                  </a:cubicBezTo>
                  <a:cubicBezTo>
                    <a:pt x="170909" y="2598219"/>
                    <a:pt x="138908" y="2699206"/>
                    <a:pt x="113775" y="2801929"/>
                  </a:cubicBezTo>
                  <a:cubicBezTo>
                    <a:pt x="62773" y="3006911"/>
                    <a:pt x="36659" y="3217917"/>
                    <a:pt x="36781" y="3428922"/>
                  </a:cubicBezTo>
                  <a:cubicBezTo>
                    <a:pt x="37394" y="3534078"/>
                    <a:pt x="47816" y="3639001"/>
                    <a:pt x="69148" y="3741955"/>
                  </a:cubicBezTo>
                  <a:cubicBezTo>
                    <a:pt x="91585" y="3844679"/>
                    <a:pt x="124074" y="3945202"/>
                    <a:pt x="167966" y="4041323"/>
                  </a:cubicBezTo>
                  <a:cubicBezTo>
                    <a:pt x="178387" y="4065528"/>
                    <a:pt x="190525" y="4089153"/>
                    <a:pt x="202049" y="4112894"/>
                  </a:cubicBezTo>
                  <a:cubicBezTo>
                    <a:pt x="214555" y="4136288"/>
                    <a:pt x="226447" y="4159912"/>
                    <a:pt x="239933" y="4182843"/>
                  </a:cubicBezTo>
                  <a:cubicBezTo>
                    <a:pt x="265680" y="4229167"/>
                    <a:pt x="294368" y="4274101"/>
                    <a:pt x="323916" y="4318456"/>
                  </a:cubicBezTo>
                  <a:cubicBezTo>
                    <a:pt x="353341" y="4362927"/>
                    <a:pt x="384849" y="4406240"/>
                    <a:pt x="416604" y="4449436"/>
                  </a:cubicBezTo>
                  <a:cubicBezTo>
                    <a:pt x="448847" y="4492286"/>
                    <a:pt x="482319" y="4534557"/>
                    <a:pt x="515911" y="4576711"/>
                  </a:cubicBezTo>
                  <a:cubicBezTo>
                    <a:pt x="583219" y="4661137"/>
                    <a:pt x="653594" y="4743825"/>
                    <a:pt x="722619" y="4828482"/>
                  </a:cubicBezTo>
                  <a:cubicBezTo>
                    <a:pt x="757315" y="4870637"/>
                    <a:pt x="791889" y="4913138"/>
                    <a:pt x="825972" y="4956104"/>
                  </a:cubicBezTo>
                  <a:cubicBezTo>
                    <a:pt x="859934" y="4998722"/>
                    <a:pt x="893649" y="5044004"/>
                    <a:pt x="926506" y="5085347"/>
                  </a:cubicBezTo>
                  <a:cubicBezTo>
                    <a:pt x="959119" y="5127734"/>
                    <a:pt x="993324" y="5168847"/>
                    <a:pt x="1027040" y="5210191"/>
                  </a:cubicBezTo>
                  <a:cubicBezTo>
                    <a:pt x="1061737" y="5250840"/>
                    <a:pt x="1096188" y="5291488"/>
                    <a:pt x="1132110" y="5330748"/>
                  </a:cubicBezTo>
                  <a:cubicBezTo>
                    <a:pt x="1203465" y="5409731"/>
                    <a:pt x="1277639" y="5485818"/>
                    <a:pt x="1354880" y="5558083"/>
                  </a:cubicBezTo>
                  <a:cubicBezTo>
                    <a:pt x="1509603" y="5702266"/>
                    <a:pt x="1676588" y="5830930"/>
                    <a:pt x="1855220" y="5937591"/>
                  </a:cubicBezTo>
                  <a:cubicBezTo>
                    <a:pt x="1944720" y="5990632"/>
                    <a:pt x="2036549" y="6039272"/>
                    <a:pt x="2131810" y="6080268"/>
                  </a:cubicBezTo>
                  <a:cubicBezTo>
                    <a:pt x="2226460" y="6122423"/>
                    <a:pt x="2324173" y="6157977"/>
                    <a:pt x="2423726" y="6188087"/>
                  </a:cubicBezTo>
                  <a:cubicBezTo>
                    <a:pt x="2523280" y="6218313"/>
                    <a:pt x="2624794" y="6242749"/>
                    <a:pt x="2727780" y="6262552"/>
                  </a:cubicBezTo>
                  <a:cubicBezTo>
                    <a:pt x="2830890" y="6282008"/>
                    <a:pt x="2935714" y="6295326"/>
                    <a:pt x="3041276" y="6304245"/>
                  </a:cubicBezTo>
                  <a:cubicBezTo>
                    <a:pt x="3146836" y="6313277"/>
                    <a:pt x="3253499" y="6317215"/>
                    <a:pt x="3360532" y="6317331"/>
                  </a:cubicBezTo>
                  <a:cubicBezTo>
                    <a:pt x="3387259" y="6317331"/>
                    <a:pt x="3414354" y="6317794"/>
                    <a:pt x="3439855" y="6316751"/>
                  </a:cubicBezTo>
                  <a:lnTo>
                    <a:pt x="3478721" y="6315826"/>
                  </a:lnTo>
                  <a:lnTo>
                    <a:pt x="3517463" y="6313971"/>
                  </a:lnTo>
                  <a:cubicBezTo>
                    <a:pt x="3569078" y="6311772"/>
                    <a:pt x="3620449" y="6306907"/>
                    <a:pt x="3671452" y="6301233"/>
                  </a:cubicBezTo>
                  <a:cubicBezTo>
                    <a:pt x="3875707" y="6277608"/>
                    <a:pt x="4074445" y="6225841"/>
                    <a:pt x="4265460" y="6149638"/>
                  </a:cubicBezTo>
                  <a:cubicBezTo>
                    <a:pt x="4361212" y="6111884"/>
                    <a:pt x="4454636" y="6067065"/>
                    <a:pt x="4546587" y="6018079"/>
                  </a:cubicBezTo>
                  <a:cubicBezTo>
                    <a:pt x="4638662" y="5969322"/>
                    <a:pt x="4729020" y="5915240"/>
                    <a:pt x="4818030" y="5858029"/>
                  </a:cubicBezTo>
                  <a:cubicBezTo>
                    <a:pt x="4907038" y="5800703"/>
                    <a:pt x="4994577" y="5739672"/>
                    <a:pt x="5081870" y="5676903"/>
                  </a:cubicBezTo>
                  <a:cubicBezTo>
                    <a:pt x="5125392" y="5645519"/>
                    <a:pt x="5168794" y="5613324"/>
                    <a:pt x="5212073" y="5581013"/>
                  </a:cubicBezTo>
                  <a:lnTo>
                    <a:pt x="5343625" y="5481533"/>
                  </a:lnTo>
                  <a:cubicBezTo>
                    <a:pt x="5432696" y="5414768"/>
                    <a:pt x="5521951" y="5349452"/>
                    <a:pt x="5610378" y="5284425"/>
                  </a:cubicBezTo>
                  <a:lnTo>
                    <a:pt x="5822102" y="5126414"/>
                  </a:lnTo>
                  <a:lnTo>
                    <a:pt x="5822102" y="5556641"/>
                  </a:lnTo>
                  <a:lnTo>
                    <a:pt x="5576325" y="5749979"/>
                  </a:lnTo>
                  <a:lnTo>
                    <a:pt x="5447715" y="5852818"/>
                  </a:lnTo>
                  <a:cubicBezTo>
                    <a:pt x="5403945" y="5887445"/>
                    <a:pt x="5359932" y="5922073"/>
                    <a:pt x="5315059" y="5956236"/>
                  </a:cubicBezTo>
                  <a:cubicBezTo>
                    <a:pt x="5225682" y="6024680"/>
                    <a:pt x="5133976" y="6091734"/>
                    <a:pt x="5038468" y="6155776"/>
                  </a:cubicBezTo>
                  <a:cubicBezTo>
                    <a:pt x="4943084" y="6219703"/>
                    <a:pt x="4845002" y="6281777"/>
                    <a:pt x="4741892" y="6338292"/>
                  </a:cubicBezTo>
                  <a:cubicBezTo>
                    <a:pt x="4638784" y="6394692"/>
                    <a:pt x="4532120" y="6447038"/>
                    <a:pt x="4420920" y="6492203"/>
                  </a:cubicBezTo>
                  <a:cubicBezTo>
                    <a:pt x="4199255" y="6583693"/>
                    <a:pt x="3959813" y="6644840"/>
                    <a:pt x="3717672" y="6670434"/>
                  </a:cubicBezTo>
                  <a:cubicBezTo>
                    <a:pt x="3657106" y="6676456"/>
                    <a:pt x="3596419" y="6681321"/>
                    <a:pt x="3535853" y="6683289"/>
                  </a:cubicBezTo>
                  <a:lnTo>
                    <a:pt x="3490367" y="6684910"/>
                  </a:lnTo>
                  <a:lnTo>
                    <a:pt x="3445005" y="6685142"/>
                  </a:lnTo>
                  <a:cubicBezTo>
                    <a:pt x="3414354" y="6685605"/>
                    <a:pt x="3385297" y="6684679"/>
                    <a:pt x="3355872" y="6684100"/>
                  </a:cubicBezTo>
                  <a:cubicBezTo>
                    <a:pt x="3297146" y="6683405"/>
                    <a:pt x="3238052" y="6680047"/>
                    <a:pt x="3179203" y="6677150"/>
                  </a:cubicBezTo>
                  <a:cubicBezTo>
                    <a:pt x="3120232" y="6672519"/>
                    <a:pt x="3061259" y="6668233"/>
                    <a:pt x="3002410" y="6661169"/>
                  </a:cubicBezTo>
                  <a:cubicBezTo>
                    <a:pt x="2884589" y="6647851"/>
                    <a:pt x="2766891" y="6629669"/>
                    <a:pt x="2650296" y="6604191"/>
                  </a:cubicBezTo>
                  <a:cubicBezTo>
                    <a:pt x="2533702" y="6578713"/>
                    <a:pt x="2418456" y="6545938"/>
                    <a:pt x="2306028" y="6505869"/>
                  </a:cubicBezTo>
                  <a:cubicBezTo>
                    <a:pt x="2193602" y="6465683"/>
                    <a:pt x="2084118" y="6417738"/>
                    <a:pt x="1978803" y="6363307"/>
                  </a:cubicBezTo>
                  <a:cubicBezTo>
                    <a:pt x="1873855" y="6308066"/>
                    <a:pt x="1773077" y="6246340"/>
                    <a:pt x="1678428" y="6177779"/>
                  </a:cubicBezTo>
                  <a:cubicBezTo>
                    <a:pt x="1488393" y="6041356"/>
                    <a:pt x="1321900" y="5881423"/>
                    <a:pt x="1175880" y="5710373"/>
                  </a:cubicBezTo>
                  <a:cubicBezTo>
                    <a:pt x="1103177" y="5624441"/>
                    <a:pt x="1035501" y="5535732"/>
                    <a:pt x="971502" y="5445399"/>
                  </a:cubicBezTo>
                  <a:cubicBezTo>
                    <a:pt x="907380" y="5355069"/>
                    <a:pt x="847550" y="5262768"/>
                    <a:pt x="790909" y="5169078"/>
                  </a:cubicBezTo>
                  <a:cubicBezTo>
                    <a:pt x="761974" y="5121712"/>
                    <a:pt x="735492" y="5077357"/>
                    <a:pt x="706680" y="5031959"/>
                  </a:cubicBezTo>
                  <a:cubicBezTo>
                    <a:pt x="678114" y="4986910"/>
                    <a:pt x="649058" y="4941860"/>
                    <a:pt x="619143" y="4897157"/>
                  </a:cubicBezTo>
                  <a:lnTo>
                    <a:pt x="436465" y="4628710"/>
                  </a:lnTo>
                  <a:cubicBezTo>
                    <a:pt x="406182" y="4583544"/>
                    <a:pt x="376267" y="4538147"/>
                    <a:pt x="347088" y="4492171"/>
                  </a:cubicBezTo>
                  <a:cubicBezTo>
                    <a:pt x="317908" y="4446194"/>
                    <a:pt x="288974" y="4400102"/>
                    <a:pt x="262001" y="4352619"/>
                  </a:cubicBezTo>
                  <a:cubicBezTo>
                    <a:pt x="207934" y="4258119"/>
                    <a:pt x="158280" y="4160840"/>
                    <a:pt x="118679" y="4059853"/>
                  </a:cubicBezTo>
                  <a:cubicBezTo>
                    <a:pt x="78343" y="3959214"/>
                    <a:pt x="48429" y="3854870"/>
                    <a:pt x="28322" y="3749136"/>
                  </a:cubicBezTo>
                  <a:cubicBezTo>
                    <a:pt x="9073" y="3643402"/>
                    <a:pt x="0" y="3536046"/>
                    <a:pt x="0" y="3428922"/>
                  </a:cubicBezTo>
                  <a:cubicBezTo>
                    <a:pt x="1594" y="3001816"/>
                    <a:pt x="89010" y="2575868"/>
                    <a:pt x="253052" y="2174356"/>
                  </a:cubicBezTo>
                  <a:cubicBezTo>
                    <a:pt x="294246" y="2074066"/>
                    <a:pt x="338873" y="1974700"/>
                    <a:pt x="389141" y="1877652"/>
                  </a:cubicBezTo>
                  <a:cubicBezTo>
                    <a:pt x="438672" y="1780256"/>
                    <a:pt x="493230" y="1684945"/>
                    <a:pt x="552079" y="1591834"/>
                  </a:cubicBezTo>
                  <a:cubicBezTo>
                    <a:pt x="669900" y="1405728"/>
                    <a:pt x="804394" y="1227729"/>
                    <a:pt x="954950" y="1061773"/>
                  </a:cubicBezTo>
                  <a:cubicBezTo>
                    <a:pt x="1030597" y="979085"/>
                    <a:pt x="1109552" y="898829"/>
                    <a:pt x="1192922" y="822626"/>
                  </a:cubicBezTo>
                  <a:cubicBezTo>
                    <a:pt x="1213642" y="803402"/>
                    <a:pt x="1234483" y="784409"/>
                    <a:pt x="1255939" y="765880"/>
                  </a:cubicBezTo>
                  <a:cubicBezTo>
                    <a:pt x="1277273" y="747234"/>
                    <a:pt x="1298237" y="728241"/>
                    <a:pt x="1320183" y="710291"/>
                  </a:cubicBezTo>
                  <a:cubicBezTo>
                    <a:pt x="1363585" y="673811"/>
                    <a:pt x="1408088" y="638489"/>
                    <a:pt x="1452961" y="603514"/>
                  </a:cubicBezTo>
                  <a:cubicBezTo>
                    <a:pt x="1633310" y="464543"/>
                    <a:pt x="1828125" y="341437"/>
                    <a:pt x="2033360" y="235818"/>
                  </a:cubicBezTo>
                  <a:cubicBezTo>
                    <a:pt x="2187242" y="156561"/>
                    <a:pt x="2347554" y="87597"/>
                    <a:pt x="2512513" y="3001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15102EBE-A80F-4CFF-B1DD-941EF9728B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6404998" y="98659"/>
              <a:ext cx="5774333" cy="6315453"/>
            </a:xfrm>
            <a:custGeom>
              <a:avLst/>
              <a:gdLst>
                <a:gd name="connsiteX0" fmla="*/ 3707237 w 5774333"/>
                <a:gd name="connsiteY0" fmla="*/ 1489 h 6315453"/>
                <a:gd name="connsiteX1" fmla="*/ 4037665 w 5774333"/>
                <a:gd name="connsiteY1" fmla="*/ 6121 h 6315453"/>
                <a:gd name="connsiteX2" fmla="*/ 4692239 w 5774333"/>
                <a:gd name="connsiteY2" fmla="*/ 102128 h 6315453"/>
                <a:gd name="connsiteX3" fmla="*/ 5315059 w 5774333"/>
                <a:gd name="connsiteY3" fmla="*/ 324945 h 6315453"/>
                <a:gd name="connsiteX4" fmla="*/ 5738325 w 5774333"/>
                <a:gd name="connsiteY4" fmla="*/ 578286 h 6315453"/>
                <a:gd name="connsiteX5" fmla="*/ 5774333 w 5774333"/>
                <a:gd name="connsiteY5" fmla="*/ 606551 h 6315453"/>
                <a:gd name="connsiteX6" fmla="*/ 5774333 w 5774333"/>
                <a:gd name="connsiteY6" fmla="*/ 975490 h 6315453"/>
                <a:gd name="connsiteX7" fmla="*/ 5676001 w 5774333"/>
                <a:gd name="connsiteY7" fmla="*/ 889749 h 6315453"/>
                <a:gd name="connsiteX8" fmla="*/ 5177132 w 5774333"/>
                <a:gd name="connsiteY8" fmla="*/ 581926 h 6315453"/>
                <a:gd name="connsiteX9" fmla="*/ 4615735 w 5774333"/>
                <a:gd name="connsiteY9" fmla="*/ 388640 h 6315453"/>
                <a:gd name="connsiteX10" fmla="*/ 4020010 w 5774333"/>
                <a:gd name="connsiteY10" fmla="*/ 308500 h 6315453"/>
                <a:gd name="connsiteX11" fmla="*/ 3416315 w 5774333"/>
                <a:gd name="connsiteY11" fmla="*/ 328882 h 6315453"/>
                <a:gd name="connsiteX12" fmla="*/ 2823779 w 5774333"/>
                <a:gd name="connsiteY12" fmla="*/ 446545 h 6315453"/>
                <a:gd name="connsiteX13" fmla="*/ 2256987 w 5774333"/>
                <a:gd name="connsiteY13" fmla="*/ 651296 h 6315453"/>
                <a:gd name="connsiteX14" fmla="*/ 1244169 w 5774333"/>
                <a:gd name="connsiteY14" fmla="*/ 1280374 h 6315453"/>
                <a:gd name="connsiteX15" fmla="*/ 830141 w 5774333"/>
                <a:gd name="connsiteY15" fmla="*/ 1700184 h 6315453"/>
                <a:gd name="connsiteX16" fmla="*/ 502792 w 5774333"/>
                <a:gd name="connsiteY16" fmla="*/ 2182300 h 6315453"/>
                <a:gd name="connsiteX17" fmla="*/ 280637 w 5774333"/>
                <a:gd name="connsiteY17" fmla="*/ 2715256 h 6315453"/>
                <a:gd name="connsiteX18" fmla="*/ 199843 w 5774333"/>
                <a:gd name="connsiteY18" fmla="*/ 3283418 h 6315453"/>
                <a:gd name="connsiteX19" fmla="*/ 233926 w 5774333"/>
                <a:gd name="connsiteY19" fmla="*/ 3561593 h 6315453"/>
                <a:gd name="connsiteX20" fmla="*/ 334582 w 5774333"/>
                <a:gd name="connsiteY20" fmla="*/ 3821816 h 6315453"/>
                <a:gd name="connsiteX21" fmla="*/ 404834 w 5774333"/>
                <a:gd name="connsiteY21" fmla="*/ 3944343 h 6315453"/>
                <a:gd name="connsiteX22" fmla="*/ 485506 w 5774333"/>
                <a:gd name="connsiteY22" fmla="*/ 4062932 h 6315453"/>
                <a:gd name="connsiteX23" fmla="*/ 671861 w 5774333"/>
                <a:gd name="connsiteY23" fmla="*/ 4292120 h 6315453"/>
                <a:gd name="connsiteX24" fmla="*/ 873542 w 5774333"/>
                <a:gd name="connsiteY24" fmla="*/ 4523044 h 6315453"/>
                <a:gd name="connsiteX25" fmla="*/ 973831 w 5774333"/>
                <a:gd name="connsiteY25" fmla="*/ 4643601 h 6315453"/>
                <a:gd name="connsiteX26" fmla="*/ 1022014 w 5774333"/>
                <a:gd name="connsiteY26" fmla="*/ 4702780 h 6315453"/>
                <a:gd name="connsiteX27" fmla="*/ 1069215 w 5774333"/>
                <a:gd name="connsiteY27" fmla="*/ 4759411 h 6315453"/>
                <a:gd name="connsiteX28" fmla="*/ 1474784 w 5774333"/>
                <a:gd name="connsiteY28" fmla="*/ 5177948 h 6315453"/>
                <a:gd name="connsiteX29" fmla="*/ 1690442 w 5774333"/>
                <a:gd name="connsiteY29" fmla="*/ 5366255 h 6315453"/>
                <a:gd name="connsiteX30" fmla="*/ 1916276 w 5774333"/>
                <a:gd name="connsiteY30" fmla="*/ 5539852 h 6315453"/>
                <a:gd name="connsiteX31" fmla="*/ 2420784 w 5774333"/>
                <a:gd name="connsiteY31" fmla="*/ 5814437 h 6315453"/>
                <a:gd name="connsiteX32" fmla="*/ 2703015 w 5774333"/>
                <a:gd name="connsiteY32" fmla="*/ 5892029 h 6315453"/>
                <a:gd name="connsiteX33" fmla="*/ 2775350 w 5774333"/>
                <a:gd name="connsiteY33" fmla="*/ 5905695 h 6315453"/>
                <a:gd name="connsiteX34" fmla="*/ 2848299 w 5774333"/>
                <a:gd name="connsiteY34" fmla="*/ 5917161 h 6315453"/>
                <a:gd name="connsiteX35" fmla="*/ 2995544 w 5774333"/>
                <a:gd name="connsiteY35" fmla="*/ 5933605 h 6315453"/>
                <a:gd name="connsiteX36" fmla="*/ 3069596 w 5774333"/>
                <a:gd name="connsiteY36" fmla="*/ 5938933 h 6315453"/>
                <a:gd name="connsiteX37" fmla="*/ 3143894 w 5774333"/>
                <a:gd name="connsiteY37" fmla="*/ 5942639 h 6315453"/>
                <a:gd name="connsiteX38" fmla="*/ 3218436 w 5774333"/>
                <a:gd name="connsiteY38" fmla="*/ 5944260 h 6315453"/>
                <a:gd name="connsiteX39" fmla="*/ 3293101 w 5774333"/>
                <a:gd name="connsiteY39" fmla="*/ 5943913 h 6315453"/>
                <a:gd name="connsiteX40" fmla="*/ 3330494 w 5774333"/>
                <a:gd name="connsiteY40" fmla="*/ 5943565 h 6315453"/>
                <a:gd name="connsiteX41" fmla="*/ 3366540 w 5774333"/>
                <a:gd name="connsiteY41" fmla="*/ 5942059 h 6315453"/>
                <a:gd name="connsiteX42" fmla="*/ 3402462 w 5774333"/>
                <a:gd name="connsiteY42" fmla="*/ 5940323 h 6315453"/>
                <a:gd name="connsiteX43" fmla="*/ 3438262 w 5774333"/>
                <a:gd name="connsiteY43" fmla="*/ 5937543 h 6315453"/>
                <a:gd name="connsiteX44" fmla="*/ 3580236 w 5774333"/>
                <a:gd name="connsiteY44" fmla="*/ 5920982 h 6315453"/>
                <a:gd name="connsiteX45" fmla="*/ 4121034 w 5774333"/>
                <a:gd name="connsiteY45" fmla="*/ 5753290 h 6315453"/>
                <a:gd name="connsiteX46" fmla="*/ 4620639 w 5774333"/>
                <a:gd name="connsiteY46" fmla="*/ 5459364 h 6315453"/>
                <a:gd name="connsiteX47" fmla="*/ 4741771 w 5774333"/>
                <a:gd name="connsiteY47" fmla="*/ 5372971 h 6315453"/>
                <a:gd name="connsiteX48" fmla="*/ 4862901 w 5774333"/>
                <a:gd name="connsiteY48" fmla="*/ 5283682 h 6315453"/>
                <a:gd name="connsiteX49" fmla="*/ 5108229 w 5774333"/>
                <a:gd name="connsiteY49" fmla="*/ 5098386 h 6315453"/>
                <a:gd name="connsiteX50" fmla="*/ 5612493 w 5774333"/>
                <a:gd name="connsiteY50" fmla="*/ 4739724 h 6315453"/>
                <a:gd name="connsiteX51" fmla="*/ 5774333 w 5774333"/>
                <a:gd name="connsiteY51" fmla="*/ 4623488 h 6315453"/>
                <a:gd name="connsiteX52" fmla="*/ 5774333 w 5774333"/>
                <a:gd name="connsiteY52" fmla="*/ 5232926 h 6315453"/>
                <a:gd name="connsiteX53" fmla="*/ 5676492 w 5774333"/>
                <a:gd name="connsiteY53" fmla="*/ 5306859 h 6315453"/>
                <a:gd name="connsiteX54" fmla="*/ 5426260 w 5774333"/>
                <a:gd name="connsiteY54" fmla="*/ 5486233 h 6315453"/>
                <a:gd name="connsiteX55" fmla="*/ 5300225 w 5774333"/>
                <a:gd name="connsiteY55" fmla="*/ 5576217 h 6315453"/>
                <a:gd name="connsiteX56" fmla="*/ 5170757 w 5774333"/>
                <a:gd name="connsiteY56" fmla="*/ 5666780 h 6315453"/>
                <a:gd name="connsiteX57" fmla="*/ 5038100 w 5774333"/>
                <a:gd name="connsiteY57" fmla="*/ 5756185 h 6315453"/>
                <a:gd name="connsiteX58" fmla="*/ 4901276 w 5774333"/>
                <a:gd name="connsiteY58" fmla="*/ 5843043 h 6315453"/>
                <a:gd name="connsiteX59" fmla="*/ 4614019 w 5774333"/>
                <a:gd name="connsiteY59" fmla="*/ 6006103 h 6315453"/>
                <a:gd name="connsiteX60" fmla="*/ 4305061 w 5774333"/>
                <a:gd name="connsiteY60" fmla="*/ 6144726 h 6315453"/>
                <a:gd name="connsiteX61" fmla="*/ 3632710 w 5774333"/>
                <a:gd name="connsiteY61" fmla="*/ 6304196 h 6315453"/>
                <a:gd name="connsiteX62" fmla="*/ 3459594 w 5774333"/>
                <a:gd name="connsiteY62" fmla="*/ 6314504 h 6315453"/>
                <a:gd name="connsiteX63" fmla="*/ 3416315 w 5774333"/>
                <a:gd name="connsiteY63" fmla="*/ 6315429 h 6315453"/>
                <a:gd name="connsiteX64" fmla="*/ 3373159 w 5774333"/>
                <a:gd name="connsiteY64" fmla="*/ 6315198 h 6315453"/>
                <a:gd name="connsiteX65" fmla="*/ 3330127 w 5774333"/>
                <a:gd name="connsiteY65" fmla="*/ 6314735 h 6315453"/>
                <a:gd name="connsiteX66" fmla="*/ 3288320 w 5774333"/>
                <a:gd name="connsiteY66" fmla="*/ 6313230 h 6315453"/>
                <a:gd name="connsiteX67" fmla="*/ 2954350 w 5774333"/>
                <a:gd name="connsiteY67" fmla="*/ 6288098 h 6315453"/>
                <a:gd name="connsiteX68" fmla="*/ 2622466 w 5774333"/>
                <a:gd name="connsiteY68" fmla="*/ 6232742 h 6315453"/>
                <a:gd name="connsiteX69" fmla="*/ 2296466 w 5774333"/>
                <a:gd name="connsiteY69" fmla="*/ 6146001 h 6315453"/>
                <a:gd name="connsiteX70" fmla="*/ 1672419 w 5774333"/>
                <a:gd name="connsiteY70" fmla="*/ 5885197 h 6315453"/>
                <a:gd name="connsiteX71" fmla="*/ 1146578 w 5774333"/>
                <a:gd name="connsiteY71" fmla="*/ 5479168 h 6315453"/>
                <a:gd name="connsiteX72" fmla="*/ 933372 w 5774333"/>
                <a:gd name="connsiteY72" fmla="*/ 5234810 h 6315453"/>
                <a:gd name="connsiteX73" fmla="*/ 747140 w 5774333"/>
                <a:gd name="connsiteY73" fmla="*/ 4976091 h 6315453"/>
                <a:gd name="connsiteX74" fmla="*/ 703616 w 5774333"/>
                <a:gd name="connsiteY74" fmla="*/ 4910196 h 6315453"/>
                <a:gd name="connsiteX75" fmla="*/ 662053 w 5774333"/>
                <a:gd name="connsiteY75" fmla="*/ 4846269 h 6315453"/>
                <a:gd name="connsiteX76" fmla="*/ 580033 w 5774333"/>
                <a:gd name="connsiteY76" fmla="*/ 4722352 h 6315453"/>
                <a:gd name="connsiteX77" fmla="*/ 410105 w 5774333"/>
                <a:gd name="connsiteY77" fmla="*/ 4469193 h 6315453"/>
                <a:gd name="connsiteX78" fmla="*/ 244224 w 5774333"/>
                <a:gd name="connsiteY78" fmla="*/ 4201556 h 6315453"/>
                <a:gd name="connsiteX79" fmla="*/ 169437 w 5774333"/>
                <a:gd name="connsiteY79" fmla="*/ 4059690 h 6315453"/>
                <a:gd name="connsiteX80" fmla="*/ 105929 w 5774333"/>
                <a:gd name="connsiteY80" fmla="*/ 3911221 h 6315453"/>
                <a:gd name="connsiteX81" fmla="*/ 57256 w 5774333"/>
                <a:gd name="connsiteY81" fmla="*/ 3757195 h 6315453"/>
                <a:gd name="connsiteX82" fmla="*/ 39111 w 5774333"/>
                <a:gd name="connsiteY82" fmla="*/ 3678677 h 6315453"/>
                <a:gd name="connsiteX83" fmla="*/ 31142 w 5774333"/>
                <a:gd name="connsiteY83" fmla="*/ 3639300 h 6315453"/>
                <a:gd name="connsiteX84" fmla="*/ 24521 w 5774333"/>
                <a:gd name="connsiteY84" fmla="*/ 3599809 h 6315453"/>
                <a:gd name="connsiteX85" fmla="*/ 0 w 5774333"/>
                <a:gd name="connsiteY85" fmla="*/ 3283418 h 6315453"/>
                <a:gd name="connsiteX86" fmla="*/ 68045 w 5774333"/>
                <a:gd name="connsiteY86" fmla="*/ 2666963 h 6315453"/>
                <a:gd name="connsiteX87" fmla="*/ 272546 w 5774333"/>
                <a:gd name="connsiteY87" fmla="*/ 2076334 h 6315453"/>
                <a:gd name="connsiteX88" fmla="*/ 1039300 w 5774333"/>
                <a:gd name="connsiteY88" fmla="*/ 1073307 h 6315453"/>
                <a:gd name="connsiteX89" fmla="*/ 1547733 w 5774333"/>
                <a:gd name="connsiteY89" fmla="*/ 680365 h 6315453"/>
                <a:gd name="connsiteX90" fmla="*/ 2115995 w 5774333"/>
                <a:gd name="connsiteY90" fmla="*/ 368373 h 6315453"/>
                <a:gd name="connsiteX91" fmla="*/ 3377451 w 5774333"/>
                <a:gd name="connsiteY91" fmla="*/ 24304 h 6315453"/>
                <a:gd name="connsiteX92" fmla="*/ 3707237 w 5774333"/>
                <a:gd name="connsiteY92" fmla="*/ 1489 h 63154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</a:cxnLst>
              <a:rect l="l" t="t" r="r" b="b"/>
              <a:pathLst>
                <a:path w="5774333" h="6315453">
                  <a:moveTo>
                    <a:pt x="3707237" y="1489"/>
                  </a:moveTo>
                  <a:cubicBezTo>
                    <a:pt x="3817502" y="-1522"/>
                    <a:pt x="3927875" y="41"/>
                    <a:pt x="4037665" y="6121"/>
                  </a:cubicBezTo>
                  <a:cubicBezTo>
                    <a:pt x="4257614" y="18745"/>
                    <a:pt x="4477439" y="49665"/>
                    <a:pt x="4692239" y="102128"/>
                  </a:cubicBezTo>
                  <a:cubicBezTo>
                    <a:pt x="4907039" y="154474"/>
                    <a:pt x="5116811" y="228592"/>
                    <a:pt x="5315059" y="324945"/>
                  </a:cubicBezTo>
                  <a:cubicBezTo>
                    <a:pt x="5463562" y="397211"/>
                    <a:pt x="5606133" y="481527"/>
                    <a:pt x="5738325" y="578286"/>
                  </a:cubicBezTo>
                  <a:lnTo>
                    <a:pt x="5774333" y="606551"/>
                  </a:lnTo>
                  <a:lnTo>
                    <a:pt x="5774333" y="975490"/>
                  </a:lnTo>
                  <a:lnTo>
                    <a:pt x="5676001" y="889749"/>
                  </a:lnTo>
                  <a:cubicBezTo>
                    <a:pt x="5522381" y="769886"/>
                    <a:pt x="5355519" y="665657"/>
                    <a:pt x="5177132" y="581926"/>
                  </a:cubicBezTo>
                  <a:cubicBezTo>
                    <a:pt x="4998867" y="497965"/>
                    <a:pt x="4810183" y="433574"/>
                    <a:pt x="4615735" y="388640"/>
                  </a:cubicBezTo>
                  <a:cubicBezTo>
                    <a:pt x="4421289" y="343591"/>
                    <a:pt x="4221446" y="317649"/>
                    <a:pt x="4020010" y="308500"/>
                  </a:cubicBezTo>
                  <a:cubicBezTo>
                    <a:pt x="3818207" y="298887"/>
                    <a:pt x="3616649" y="305257"/>
                    <a:pt x="3416315" y="328882"/>
                  </a:cubicBezTo>
                  <a:cubicBezTo>
                    <a:pt x="3216106" y="352623"/>
                    <a:pt x="3017736" y="392346"/>
                    <a:pt x="2823779" y="446545"/>
                  </a:cubicBezTo>
                  <a:cubicBezTo>
                    <a:pt x="2629699" y="500513"/>
                    <a:pt x="2440401" y="570345"/>
                    <a:pt x="2256987" y="651296"/>
                  </a:cubicBezTo>
                  <a:cubicBezTo>
                    <a:pt x="1889058" y="811461"/>
                    <a:pt x="1545527" y="1023856"/>
                    <a:pt x="1244169" y="1280374"/>
                  </a:cubicBezTo>
                  <a:cubicBezTo>
                    <a:pt x="1093982" y="1409039"/>
                    <a:pt x="954828" y="1549400"/>
                    <a:pt x="830141" y="1700184"/>
                  </a:cubicBezTo>
                  <a:cubicBezTo>
                    <a:pt x="705209" y="1850736"/>
                    <a:pt x="594989" y="2012176"/>
                    <a:pt x="502792" y="2182300"/>
                  </a:cubicBezTo>
                  <a:cubicBezTo>
                    <a:pt x="410595" y="2352308"/>
                    <a:pt x="333847" y="2530307"/>
                    <a:pt x="280637" y="2715256"/>
                  </a:cubicBezTo>
                  <a:cubicBezTo>
                    <a:pt x="227306" y="2899741"/>
                    <a:pt x="199719" y="3091521"/>
                    <a:pt x="199843" y="3283418"/>
                  </a:cubicBezTo>
                  <a:cubicBezTo>
                    <a:pt x="200946" y="3377687"/>
                    <a:pt x="210754" y="3471261"/>
                    <a:pt x="233926" y="3561593"/>
                  </a:cubicBezTo>
                  <a:cubicBezTo>
                    <a:pt x="256730" y="3652040"/>
                    <a:pt x="292162" y="3738550"/>
                    <a:pt x="334582" y="3821816"/>
                  </a:cubicBezTo>
                  <a:cubicBezTo>
                    <a:pt x="356038" y="3863392"/>
                    <a:pt x="379823" y="3904157"/>
                    <a:pt x="404834" y="3944343"/>
                  </a:cubicBezTo>
                  <a:cubicBezTo>
                    <a:pt x="430212" y="3984413"/>
                    <a:pt x="457308" y="4023905"/>
                    <a:pt x="485506" y="4062932"/>
                  </a:cubicBezTo>
                  <a:cubicBezTo>
                    <a:pt x="542639" y="4140757"/>
                    <a:pt x="606146" y="4216265"/>
                    <a:pt x="671861" y="4292120"/>
                  </a:cubicBezTo>
                  <a:cubicBezTo>
                    <a:pt x="737576" y="4368091"/>
                    <a:pt x="806234" y="4444062"/>
                    <a:pt x="873542" y="4523044"/>
                  </a:cubicBezTo>
                  <a:cubicBezTo>
                    <a:pt x="907258" y="4562419"/>
                    <a:pt x="940606" y="4602721"/>
                    <a:pt x="973831" y="4643601"/>
                  </a:cubicBezTo>
                  <a:lnTo>
                    <a:pt x="1022014" y="4702780"/>
                  </a:lnTo>
                  <a:cubicBezTo>
                    <a:pt x="1037829" y="4721658"/>
                    <a:pt x="1052910" y="4740998"/>
                    <a:pt x="1069215" y="4759411"/>
                  </a:cubicBezTo>
                  <a:cubicBezTo>
                    <a:pt x="1196477" y="4909269"/>
                    <a:pt x="1334527" y="5047199"/>
                    <a:pt x="1474784" y="5177948"/>
                  </a:cubicBezTo>
                  <a:cubicBezTo>
                    <a:pt x="1545281" y="5243033"/>
                    <a:pt x="1617003" y="5305917"/>
                    <a:pt x="1690442" y="5366255"/>
                  </a:cubicBezTo>
                  <a:cubicBezTo>
                    <a:pt x="1763881" y="5426591"/>
                    <a:pt x="1838668" y="5484959"/>
                    <a:pt x="1916276" y="5539852"/>
                  </a:cubicBezTo>
                  <a:cubicBezTo>
                    <a:pt x="2070877" y="5649872"/>
                    <a:pt x="2237617" y="5748194"/>
                    <a:pt x="2420784" y="5814437"/>
                  </a:cubicBezTo>
                  <a:cubicBezTo>
                    <a:pt x="2512124" y="5847559"/>
                    <a:pt x="2606773" y="5872921"/>
                    <a:pt x="2703015" y="5892029"/>
                  </a:cubicBezTo>
                  <a:cubicBezTo>
                    <a:pt x="2727168" y="5896546"/>
                    <a:pt x="2751075" y="5901758"/>
                    <a:pt x="2775350" y="5905695"/>
                  </a:cubicBezTo>
                  <a:lnTo>
                    <a:pt x="2848299" y="5917161"/>
                  </a:lnTo>
                  <a:cubicBezTo>
                    <a:pt x="2897218" y="5923298"/>
                    <a:pt x="2946136" y="5929784"/>
                    <a:pt x="2995544" y="5933605"/>
                  </a:cubicBezTo>
                  <a:cubicBezTo>
                    <a:pt x="3020188" y="5935806"/>
                    <a:pt x="3044831" y="5937891"/>
                    <a:pt x="3069596" y="5938933"/>
                  </a:cubicBezTo>
                  <a:cubicBezTo>
                    <a:pt x="3094362" y="5940090"/>
                    <a:pt x="3119005" y="5941943"/>
                    <a:pt x="3143894" y="5942639"/>
                  </a:cubicBezTo>
                  <a:lnTo>
                    <a:pt x="3218436" y="5944260"/>
                  </a:lnTo>
                  <a:cubicBezTo>
                    <a:pt x="3243201" y="5944838"/>
                    <a:pt x="3268212" y="5944029"/>
                    <a:pt x="3293101" y="5943913"/>
                  </a:cubicBezTo>
                  <a:lnTo>
                    <a:pt x="3330494" y="5943565"/>
                  </a:lnTo>
                  <a:cubicBezTo>
                    <a:pt x="3342632" y="5943218"/>
                    <a:pt x="3354524" y="5942523"/>
                    <a:pt x="3366540" y="5942059"/>
                  </a:cubicBezTo>
                  <a:cubicBezTo>
                    <a:pt x="3378554" y="5941480"/>
                    <a:pt x="3390570" y="5941134"/>
                    <a:pt x="3402462" y="5940323"/>
                  </a:cubicBezTo>
                  <a:lnTo>
                    <a:pt x="3438262" y="5937543"/>
                  </a:lnTo>
                  <a:cubicBezTo>
                    <a:pt x="3485954" y="5933953"/>
                    <a:pt x="3533279" y="5927931"/>
                    <a:pt x="3580236" y="5920982"/>
                  </a:cubicBezTo>
                  <a:cubicBezTo>
                    <a:pt x="3768185" y="5891567"/>
                    <a:pt x="3948901" y="5834010"/>
                    <a:pt x="4121034" y="5753290"/>
                  </a:cubicBezTo>
                  <a:cubicBezTo>
                    <a:pt x="4293782" y="5673497"/>
                    <a:pt x="4458191" y="5571353"/>
                    <a:pt x="4620639" y="5459364"/>
                  </a:cubicBezTo>
                  <a:cubicBezTo>
                    <a:pt x="4661221" y="5431455"/>
                    <a:pt x="4701557" y="5402271"/>
                    <a:pt x="4741771" y="5372971"/>
                  </a:cubicBezTo>
                  <a:cubicBezTo>
                    <a:pt x="4782230" y="5343672"/>
                    <a:pt x="4822566" y="5313908"/>
                    <a:pt x="4862901" y="5283682"/>
                  </a:cubicBezTo>
                  <a:lnTo>
                    <a:pt x="5108229" y="5098386"/>
                  </a:lnTo>
                  <a:cubicBezTo>
                    <a:pt x="5276563" y="4972270"/>
                    <a:pt x="5446489" y="4854838"/>
                    <a:pt x="5612493" y="4739724"/>
                  </a:cubicBezTo>
                  <a:lnTo>
                    <a:pt x="5774333" y="4623488"/>
                  </a:lnTo>
                  <a:lnTo>
                    <a:pt x="5774333" y="5232926"/>
                  </a:lnTo>
                  <a:lnTo>
                    <a:pt x="5676492" y="5306859"/>
                  </a:lnTo>
                  <a:cubicBezTo>
                    <a:pt x="5592693" y="5367905"/>
                    <a:pt x="5508955" y="5427286"/>
                    <a:pt x="5426260" y="5486233"/>
                  </a:cubicBezTo>
                  <a:lnTo>
                    <a:pt x="5300225" y="5576217"/>
                  </a:lnTo>
                  <a:cubicBezTo>
                    <a:pt x="5257559" y="5606443"/>
                    <a:pt x="5214525" y="5636901"/>
                    <a:pt x="5170757" y="5666780"/>
                  </a:cubicBezTo>
                  <a:cubicBezTo>
                    <a:pt x="5127110" y="5696775"/>
                    <a:pt x="5082973" y="5726654"/>
                    <a:pt x="5038100" y="5756185"/>
                  </a:cubicBezTo>
                  <a:cubicBezTo>
                    <a:pt x="4993106" y="5785486"/>
                    <a:pt x="4947743" y="5814553"/>
                    <a:pt x="4901276" y="5843043"/>
                  </a:cubicBezTo>
                  <a:cubicBezTo>
                    <a:pt x="4808835" y="5900136"/>
                    <a:pt x="4713449" y="5955494"/>
                    <a:pt x="4614019" y="6006103"/>
                  </a:cubicBezTo>
                  <a:cubicBezTo>
                    <a:pt x="4514711" y="6056943"/>
                    <a:pt x="4411971" y="6104192"/>
                    <a:pt x="4305061" y="6144726"/>
                  </a:cubicBezTo>
                  <a:cubicBezTo>
                    <a:pt x="4092223" y="6226952"/>
                    <a:pt x="3863569" y="6282424"/>
                    <a:pt x="3632710" y="6304196"/>
                  </a:cubicBezTo>
                  <a:cubicBezTo>
                    <a:pt x="3574964" y="6309408"/>
                    <a:pt x="3517218" y="6313345"/>
                    <a:pt x="3459594" y="6314504"/>
                  </a:cubicBezTo>
                  <a:lnTo>
                    <a:pt x="3416315" y="6315429"/>
                  </a:lnTo>
                  <a:cubicBezTo>
                    <a:pt x="3401971" y="6315546"/>
                    <a:pt x="3387505" y="6315198"/>
                    <a:pt x="3373159" y="6315198"/>
                  </a:cubicBezTo>
                  <a:lnTo>
                    <a:pt x="3330127" y="6314735"/>
                  </a:lnTo>
                  <a:lnTo>
                    <a:pt x="3288320" y="6313230"/>
                  </a:lnTo>
                  <a:cubicBezTo>
                    <a:pt x="3176996" y="6309870"/>
                    <a:pt x="3065428" y="6301533"/>
                    <a:pt x="2954350" y="6288098"/>
                  </a:cubicBezTo>
                  <a:cubicBezTo>
                    <a:pt x="2843150" y="6275360"/>
                    <a:pt x="2732194" y="6257061"/>
                    <a:pt x="2622466" y="6232742"/>
                  </a:cubicBezTo>
                  <a:cubicBezTo>
                    <a:pt x="2512859" y="6208190"/>
                    <a:pt x="2404110" y="6179122"/>
                    <a:pt x="2296466" y="6146001"/>
                  </a:cubicBezTo>
                  <a:cubicBezTo>
                    <a:pt x="2081544" y="6079179"/>
                    <a:pt x="1869073" y="5996027"/>
                    <a:pt x="1672419" y="5885197"/>
                  </a:cubicBezTo>
                  <a:cubicBezTo>
                    <a:pt x="1475643" y="5774599"/>
                    <a:pt x="1299954" y="5634353"/>
                    <a:pt x="1146578" y="5479168"/>
                  </a:cubicBezTo>
                  <a:cubicBezTo>
                    <a:pt x="1069461" y="5401692"/>
                    <a:pt x="999333" y="5319235"/>
                    <a:pt x="933372" y="5234810"/>
                  </a:cubicBezTo>
                  <a:cubicBezTo>
                    <a:pt x="867781" y="5150038"/>
                    <a:pt x="805375" y="5063991"/>
                    <a:pt x="747140" y="4976091"/>
                  </a:cubicBezTo>
                  <a:cubicBezTo>
                    <a:pt x="732182" y="4954319"/>
                    <a:pt x="718082" y="4932199"/>
                    <a:pt x="703616" y="4910196"/>
                  </a:cubicBezTo>
                  <a:lnTo>
                    <a:pt x="662053" y="4846269"/>
                  </a:lnTo>
                  <a:cubicBezTo>
                    <a:pt x="635449" y="4804925"/>
                    <a:pt x="607864" y="4763928"/>
                    <a:pt x="580033" y="4722352"/>
                  </a:cubicBezTo>
                  <a:lnTo>
                    <a:pt x="410105" y="4469193"/>
                  </a:lnTo>
                  <a:cubicBezTo>
                    <a:pt x="353095" y="4382915"/>
                    <a:pt x="296820" y="4294089"/>
                    <a:pt x="244224" y="4201556"/>
                  </a:cubicBezTo>
                  <a:cubicBezTo>
                    <a:pt x="217987" y="4155232"/>
                    <a:pt x="192609" y="4108098"/>
                    <a:pt x="169437" y="4059690"/>
                  </a:cubicBezTo>
                  <a:cubicBezTo>
                    <a:pt x="146388" y="4011165"/>
                    <a:pt x="124932" y="3961715"/>
                    <a:pt x="105929" y="3911221"/>
                  </a:cubicBezTo>
                  <a:cubicBezTo>
                    <a:pt x="87293" y="3860613"/>
                    <a:pt x="70742" y="3809309"/>
                    <a:pt x="57256" y="3757195"/>
                  </a:cubicBezTo>
                  <a:cubicBezTo>
                    <a:pt x="50881" y="3731138"/>
                    <a:pt x="44383" y="3704965"/>
                    <a:pt x="39111" y="3678677"/>
                  </a:cubicBezTo>
                  <a:lnTo>
                    <a:pt x="31142" y="3639300"/>
                  </a:lnTo>
                  <a:lnTo>
                    <a:pt x="24521" y="3599809"/>
                  </a:lnTo>
                  <a:cubicBezTo>
                    <a:pt x="7234" y="3494423"/>
                    <a:pt x="0" y="3388457"/>
                    <a:pt x="0" y="3283418"/>
                  </a:cubicBezTo>
                  <a:cubicBezTo>
                    <a:pt x="491" y="3076698"/>
                    <a:pt x="23418" y="2869978"/>
                    <a:pt x="68045" y="2666963"/>
                  </a:cubicBezTo>
                  <a:cubicBezTo>
                    <a:pt x="112550" y="2464064"/>
                    <a:pt x="180717" y="2265104"/>
                    <a:pt x="272546" y="2076334"/>
                  </a:cubicBezTo>
                  <a:cubicBezTo>
                    <a:pt x="457062" y="1698794"/>
                    <a:pt x="724457" y="1360978"/>
                    <a:pt x="1039300" y="1073307"/>
                  </a:cubicBezTo>
                  <a:cubicBezTo>
                    <a:pt x="1197090" y="929472"/>
                    <a:pt x="1367630" y="798259"/>
                    <a:pt x="1547733" y="680365"/>
                  </a:cubicBezTo>
                  <a:cubicBezTo>
                    <a:pt x="1728081" y="562587"/>
                    <a:pt x="1917870" y="457663"/>
                    <a:pt x="2115995" y="368373"/>
                  </a:cubicBezTo>
                  <a:cubicBezTo>
                    <a:pt x="2512737" y="191070"/>
                    <a:pt x="2939883" y="73870"/>
                    <a:pt x="3377451" y="24304"/>
                  </a:cubicBezTo>
                  <a:cubicBezTo>
                    <a:pt x="3486812" y="12086"/>
                    <a:pt x="3596971" y="4500"/>
                    <a:pt x="3707237" y="148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EC18CE1F-9DF1-47AF-9E66-6CE348AC23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6410220" y="131729"/>
              <a:ext cx="5769111" cy="6229400"/>
            </a:xfrm>
            <a:custGeom>
              <a:avLst/>
              <a:gdLst>
                <a:gd name="connsiteX0" fmla="*/ 3882695 w 5769111"/>
                <a:gd name="connsiteY0" fmla="*/ 0 h 6229400"/>
                <a:gd name="connsiteX1" fmla="*/ 5691883 w 5769111"/>
                <a:gd name="connsiteY1" fmla="*/ 557381 h 6229400"/>
                <a:gd name="connsiteX2" fmla="*/ 5769111 w 5769111"/>
                <a:gd name="connsiteY2" fmla="*/ 620523 h 6229400"/>
                <a:gd name="connsiteX3" fmla="*/ 5769111 w 5769111"/>
                <a:gd name="connsiteY3" fmla="*/ 1464911 h 6229400"/>
                <a:gd name="connsiteX4" fmla="*/ 5660063 w 5769111"/>
                <a:gd name="connsiteY4" fmla="*/ 1328105 h 6229400"/>
                <a:gd name="connsiteX5" fmla="*/ 4910471 w 5769111"/>
                <a:gd name="connsiteY5" fmla="*/ 781599 h 6229400"/>
                <a:gd name="connsiteX6" fmla="*/ 3882695 w 5769111"/>
                <a:gd name="connsiteY6" fmla="*/ 579048 h 6229400"/>
                <a:gd name="connsiteX7" fmla="*/ 2683153 w 5769111"/>
                <a:gd name="connsiteY7" fmla="*/ 797003 h 6229400"/>
                <a:gd name="connsiteX8" fmla="*/ 1617493 w 5769111"/>
                <a:gd name="connsiteY8" fmla="*/ 1395738 h 6229400"/>
                <a:gd name="connsiteX9" fmla="*/ 880408 w 5769111"/>
                <a:gd name="connsiteY9" fmla="*/ 2259099 h 6229400"/>
                <a:gd name="connsiteX10" fmla="*/ 613135 w 5769111"/>
                <a:gd name="connsiteY10" fmla="*/ 3263863 h 6229400"/>
                <a:gd name="connsiteX11" fmla="*/ 1055484 w 5769111"/>
                <a:gd name="connsiteY11" fmla="*/ 4196825 h 6229400"/>
                <a:gd name="connsiteX12" fmla="*/ 1278376 w 5769111"/>
                <a:gd name="connsiteY12" fmla="*/ 4492950 h 6229400"/>
                <a:gd name="connsiteX13" fmla="*/ 3369851 w 5769111"/>
                <a:gd name="connsiteY13" fmla="*/ 5650468 h 6229400"/>
                <a:gd name="connsiteX14" fmla="*/ 4957551 w 5769111"/>
                <a:gd name="connsiteY14" fmla="*/ 4938355 h 6229400"/>
                <a:gd name="connsiteX15" fmla="*/ 5150773 w 5769111"/>
                <a:gd name="connsiteY15" fmla="*/ 4796950 h 6229400"/>
                <a:gd name="connsiteX16" fmla="*/ 5747247 w 5769111"/>
                <a:gd name="connsiteY16" fmla="*/ 4338176 h 6229400"/>
                <a:gd name="connsiteX17" fmla="*/ 5769111 w 5769111"/>
                <a:gd name="connsiteY17" fmla="*/ 4318497 h 6229400"/>
                <a:gd name="connsiteX18" fmla="*/ 5769111 w 5769111"/>
                <a:gd name="connsiteY18" fmla="*/ 5074612 h 6229400"/>
                <a:gd name="connsiteX19" fmla="*/ 5636252 w 5769111"/>
                <a:gd name="connsiteY19" fmla="*/ 5174208 h 6229400"/>
                <a:gd name="connsiteX20" fmla="*/ 5334922 w 5769111"/>
                <a:gd name="connsiteY20" fmla="*/ 5394528 h 6229400"/>
                <a:gd name="connsiteX21" fmla="*/ 3369727 w 5769111"/>
                <a:gd name="connsiteY21" fmla="*/ 6229400 h 6229400"/>
                <a:gd name="connsiteX22" fmla="*/ 771046 w 5769111"/>
                <a:gd name="connsiteY22" fmla="*/ 4817913 h 6229400"/>
                <a:gd name="connsiteX23" fmla="*/ 0 w 5769111"/>
                <a:gd name="connsiteY23" fmla="*/ 3263748 h 6229400"/>
                <a:gd name="connsiteX24" fmla="*/ 3882695 w 5769111"/>
                <a:gd name="connsiteY24" fmla="*/ 0 h 622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769111" h="6229400">
                  <a:moveTo>
                    <a:pt x="3882695" y="0"/>
                  </a:moveTo>
                  <a:cubicBezTo>
                    <a:pt x="4601253" y="0"/>
                    <a:pt x="5210727" y="205477"/>
                    <a:pt x="5691883" y="557381"/>
                  </a:cubicBezTo>
                  <a:lnTo>
                    <a:pt x="5769111" y="620523"/>
                  </a:lnTo>
                  <a:lnTo>
                    <a:pt x="5769111" y="1464911"/>
                  </a:lnTo>
                  <a:lnTo>
                    <a:pt x="5660063" y="1328105"/>
                  </a:lnTo>
                  <a:cubicBezTo>
                    <a:pt x="5449800" y="1091506"/>
                    <a:pt x="5197607" y="907600"/>
                    <a:pt x="4910471" y="781599"/>
                  </a:cubicBezTo>
                  <a:cubicBezTo>
                    <a:pt x="4604088" y="647260"/>
                    <a:pt x="4258349" y="579048"/>
                    <a:pt x="3882695" y="579048"/>
                  </a:cubicBezTo>
                  <a:cubicBezTo>
                    <a:pt x="3484238" y="579048"/>
                    <a:pt x="3080631" y="652240"/>
                    <a:pt x="2683153" y="797003"/>
                  </a:cubicBezTo>
                  <a:cubicBezTo>
                    <a:pt x="2296098" y="937595"/>
                    <a:pt x="1927678" y="1144662"/>
                    <a:pt x="1617493" y="1395738"/>
                  </a:cubicBezTo>
                  <a:cubicBezTo>
                    <a:pt x="1301915" y="1651098"/>
                    <a:pt x="1053890" y="1941665"/>
                    <a:pt x="880408" y="2259099"/>
                  </a:cubicBezTo>
                  <a:cubicBezTo>
                    <a:pt x="703125" y="2583597"/>
                    <a:pt x="613135" y="2921645"/>
                    <a:pt x="613135" y="3263863"/>
                  </a:cubicBezTo>
                  <a:cubicBezTo>
                    <a:pt x="613135" y="3608512"/>
                    <a:pt x="756702" y="3809789"/>
                    <a:pt x="1055484" y="4196825"/>
                  </a:cubicBezTo>
                  <a:cubicBezTo>
                    <a:pt x="1127574" y="4290167"/>
                    <a:pt x="1202116" y="4386753"/>
                    <a:pt x="1278376" y="4492950"/>
                  </a:cubicBezTo>
                  <a:cubicBezTo>
                    <a:pt x="1861105" y="5304313"/>
                    <a:pt x="2486623" y="5650468"/>
                    <a:pt x="3369851" y="5650468"/>
                  </a:cubicBezTo>
                  <a:cubicBezTo>
                    <a:pt x="3949515" y="5650468"/>
                    <a:pt x="4374822" y="5368471"/>
                    <a:pt x="4957551" y="4938355"/>
                  </a:cubicBezTo>
                  <a:cubicBezTo>
                    <a:pt x="5022653" y="4890293"/>
                    <a:pt x="5087755" y="4842811"/>
                    <a:pt x="5150773" y="4796950"/>
                  </a:cubicBezTo>
                  <a:cubicBezTo>
                    <a:pt x="5364254" y="4641404"/>
                    <a:pt x="5570313" y="4491241"/>
                    <a:pt x="5747247" y="4338176"/>
                  </a:cubicBezTo>
                  <a:lnTo>
                    <a:pt x="5769111" y="4318497"/>
                  </a:lnTo>
                  <a:lnTo>
                    <a:pt x="5769111" y="5074612"/>
                  </a:lnTo>
                  <a:lnTo>
                    <a:pt x="5636252" y="5174208"/>
                  </a:lnTo>
                  <a:cubicBezTo>
                    <a:pt x="5537051" y="5246835"/>
                    <a:pt x="5436100" y="5319845"/>
                    <a:pt x="5334922" y="5394528"/>
                  </a:cubicBezTo>
                  <a:cubicBezTo>
                    <a:pt x="4745327" y="5829741"/>
                    <a:pt x="4177309" y="6229400"/>
                    <a:pt x="3369727" y="6229400"/>
                  </a:cubicBezTo>
                  <a:cubicBezTo>
                    <a:pt x="2172147" y="6229400"/>
                    <a:pt x="1394603" y="5686137"/>
                    <a:pt x="771046" y="4817913"/>
                  </a:cubicBezTo>
                  <a:cubicBezTo>
                    <a:pt x="396864" y="4297000"/>
                    <a:pt x="0" y="3939728"/>
                    <a:pt x="0" y="3263748"/>
                  </a:cubicBezTo>
                  <a:cubicBezTo>
                    <a:pt x="0" y="1461170"/>
                    <a:pt x="1955141" y="0"/>
                    <a:pt x="38826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5BD26A8C-8D1D-41E6-A71E-FE9AC75F3F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6410220" y="131729"/>
              <a:ext cx="5769111" cy="6229400"/>
            </a:xfrm>
            <a:custGeom>
              <a:avLst/>
              <a:gdLst>
                <a:gd name="connsiteX0" fmla="*/ 3882695 w 5769111"/>
                <a:gd name="connsiteY0" fmla="*/ 0 h 6229400"/>
                <a:gd name="connsiteX1" fmla="*/ 5691883 w 5769111"/>
                <a:gd name="connsiteY1" fmla="*/ 557381 h 6229400"/>
                <a:gd name="connsiteX2" fmla="*/ 5769111 w 5769111"/>
                <a:gd name="connsiteY2" fmla="*/ 620523 h 6229400"/>
                <a:gd name="connsiteX3" fmla="*/ 5769111 w 5769111"/>
                <a:gd name="connsiteY3" fmla="*/ 1675390 h 6229400"/>
                <a:gd name="connsiteX4" fmla="*/ 5711488 w 5769111"/>
                <a:gd name="connsiteY4" fmla="*/ 1585205 h 6229400"/>
                <a:gd name="connsiteX5" fmla="*/ 5566027 w 5769111"/>
                <a:gd name="connsiteY5" fmla="*/ 1402571 h 6229400"/>
                <a:gd name="connsiteX6" fmla="*/ 4858734 w 5769111"/>
                <a:gd name="connsiteY6" fmla="*/ 886639 h 6229400"/>
                <a:gd name="connsiteX7" fmla="*/ 3882695 w 5769111"/>
                <a:gd name="connsiteY7" fmla="*/ 694858 h 6229400"/>
                <a:gd name="connsiteX8" fmla="*/ 2727046 w 5769111"/>
                <a:gd name="connsiteY8" fmla="*/ 905053 h 6229400"/>
                <a:gd name="connsiteX9" fmla="*/ 1697186 w 5769111"/>
                <a:gd name="connsiteY9" fmla="*/ 1483638 h 6229400"/>
                <a:gd name="connsiteX10" fmla="*/ 989279 w 5769111"/>
                <a:gd name="connsiteY10" fmla="*/ 2312139 h 6229400"/>
                <a:gd name="connsiteX11" fmla="*/ 735615 w 5769111"/>
                <a:gd name="connsiteY11" fmla="*/ 3263863 h 6229400"/>
                <a:gd name="connsiteX12" fmla="*/ 1154424 w 5769111"/>
                <a:gd name="connsiteY12" fmla="*/ 4128614 h 6229400"/>
                <a:gd name="connsiteX13" fmla="*/ 1379768 w 5769111"/>
                <a:gd name="connsiteY13" fmla="*/ 4427981 h 6229400"/>
                <a:gd name="connsiteX14" fmla="*/ 2239456 w 5769111"/>
                <a:gd name="connsiteY14" fmla="*/ 5256947 h 6229400"/>
                <a:gd name="connsiteX15" fmla="*/ 3369727 w 5769111"/>
                <a:gd name="connsiteY15" fmla="*/ 5534658 h 6229400"/>
                <a:gd name="connsiteX16" fmla="*/ 4096760 w 5769111"/>
                <a:gd name="connsiteY16" fmla="*/ 5357817 h 6229400"/>
                <a:gd name="connsiteX17" fmla="*/ 4881905 w 5769111"/>
                <a:gd name="connsiteY17" fmla="*/ 4847212 h 6229400"/>
                <a:gd name="connsiteX18" fmla="*/ 5075739 w 5769111"/>
                <a:gd name="connsiteY18" fmla="*/ 4705346 h 6229400"/>
                <a:gd name="connsiteX19" fmla="*/ 5759930 w 5769111"/>
                <a:gd name="connsiteY19" fmla="*/ 4166809 h 6229400"/>
                <a:gd name="connsiteX20" fmla="*/ 5769111 w 5769111"/>
                <a:gd name="connsiteY20" fmla="*/ 4157764 h 6229400"/>
                <a:gd name="connsiteX21" fmla="*/ 5769111 w 5769111"/>
                <a:gd name="connsiteY21" fmla="*/ 5074612 h 6229400"/>
                <a:gd name="connsiteX22" fmla="*/ 5636252 w 5769111"/>
                <a:gd name="connsiteY22" fmla="*/ 5174208 h 6229400"/>
                <a:gd name="connsiteX23" fmla="*/ 5334922 w 5769111"/>
                <a:gd name="connsiteY23" fmla="*/ 5394528 h 6229400"/>
                <a:gd name="connsiteX24" fmla="*/ 3369727 w 5769111"/>
                <a:gd name="connsiteY24" fmla="*/ 6229400 h 6229400"/>
                <a:gd name="connsiteX25" fmla="*/ 771046 w 5769111"/>
                <a:gd name="connsiteY25" fmla="*/ 4817913 h 6229400"/>
                <a:gd name="connsiteX26" fmla="*/ 0 w 5769111"/>
                <a:gd name="connsiteY26" fmla="*/ 3263748 h 6229400"/>
                <a:gd name="connsiteX27" fmla="*/ 3882695 w 5769111"/>
                <a:gd name="connsiteY27" fmla="*/ 0 h 622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769111" h="6229400">
                  <a:moveTo>
                    <a:pt x="3882695" y="0"/>
                  </a:moveTo>
                  <a:cubicBezTo>
                    <a:pt x="4601253" y="0"/>
                    <a:pt x="5210727" y="205477"/>
                    <a:pt x="5691883" y="557381"/>
                  </a:cubicBezTo>
                  <a:lnTo>
                    <a:pt x="5769111" y="620523"/>
                  </a:lnTo>
                  <a:lnTo>
                    <a:pt x="5769111" y="1675390"/>
                  </a:lnTo>
                  <a:lnTo>
                    <a:pt x="5711488" y="1585205"/>
                  </a:lnTo>
                  <a:cubicBezTo>
                    <a:pt x="5665942" y="1521390"/>
                    <a:pt x="5617428" y="1460432"/>
                    <a:pt x="5566027" y="1402571"/>
                  </a:cubicBezTo>
                  <a:cubicBezTo>
                    <a:pt x="5367411" y="1179058"/>
                    <a:pt x="5129563" y="1005460"/>
                    <a:pt x="4858734" y="886639"/>
                  </a:cubicBezTo>
                  <a:cubicBezTo>
                    <a:pt x="4568779" y="759363"/>
                    <a:pt x="4240327" y="694858"/>
                    <a:pt x="3882695" y="694858"/>
                  </a:cubicBezTo>
                  <a:cubicBezTo>
                    <a:pt x="3504835" y="694858"/>
                    <a:pt x="3105151" y="767471"/>
                    <a:pt x="2727046" y="905053"/>
                  </a:cubicBezTo>
                  <a:cubicBezTo>
                    <a:pt x="2352985" y="1041013"/>
                    <a:pt x="1996826" y="1241132"/>
                    <a:pt x="1697186" y="1483638"/>
                  </a:cubicBezTo>
                  <a:cubicBezTo>
                    <a:pt x="1397913" y="1725796"/>
                    <a:pt x="1153199" y="2012308"/>
                    <a:pt x="989279" y="2312139"/>
                  </a:cubicBezTo>
                  <a:cubicBezTo>
                    <a:pt x="820946" y="2620077"/>
                    <a:pt x="735615" y="2940290"/>
                    <a:pt x="735615" y="3263863"/>
                  </a:cubicBezTo>
                  <a:cubicBezTo>
                    <a:pt x="735615" y="3573074"/>
                    <a:pt x="863980" y="3752464"/>
                    <a:pt x="1154424" y="4128614"/>
                  </a:cubicBezTo>
                  <a:cubicBezTo>
                    <a:pt x="1227127" y="4222767"/>
                    <a:pt x="1302282" y="4320162"/>
                    <a:pt x="1379768" y="4427981"/>
                  </a:cubicBezTo>
                  <a:cubicBezTo>
                    <a:pt x="1653784" y="4809458"/>
                    <a:pt x="1934912" y="5080685"/>
                    <a:pt x="2239456" y="5256947"/>
                  </a:cubicBezTo>
                  <a:cubicBezTo>
                    <a:pt x="2562268" y="5443863"/>
                    <a:pt x="2932037" y="5534658"/>
                    <a:pt x="3369727" y="5534658"/>
                  </a:cubicBezTo>
                  <a:cubicBezTo>
                    <a:pt x="3618120" y="5534658"/>
                    <a:pt x="3849103" y="5478491"/>
                    <a:pt x="4096760" y="5357817"/>
                  </a:cubicBezTo>
                  <a:cubicBezTo>
                    <a:pt x="4351037" y="5233901"/>
                    <a:pt x="4602740" y="5053238"/>
                    <a:pt x="4881905" y="4847212"/>
                  </a:cubicBezTo>
                  <a:cubicBezTo>
                    <a:pt x="4947375" y="4798920"/>
                    <a:pt x="5012599" y="4751322"/>
                    <a:pt x="5075739" y="4705346"/>
                  </a:cubicBezTo>
                  <a:cubicBezTo>
                    <a:pt x="5327320" y="4521990"/>
                    <a:pt x="5568418" y="4346256"/>
                    <a:pt x="5759930" y="4166809"/>
                  </a:cubicBezTo>
                  <a:lnTo>
                    <a:pt x="5769111" y="4157764"/>
                  </a:lnTo>
                  <a:lnTo>
                    <a:pt x="5769111" y="5074612"/>
                  </a:lnTo>
                  <a:lnTo>
                    <a:pt x="5636252" y="5174208"/>
                  </a:lnTo>
                  <a:cubicBezTo>
                    <a:pt x="5537051" y="5246835"/>
                    <a:pt x="5436100" y="5319845"/>
                    <a:pt x="5334922" y="5394528"/>
                  </a:cubicBezTo>
                  <a:cubicBezTo>
                    <a:pt x="4745327" y="5829741"/>
                    <a:pt x="4177309" y="6229400"/>
                    <a:pt x="3369727" y="6229400"/>
                  </a:cubicBezTo>
                  <a:cubicBezTo>
                    <a:pt x="2172147" y="6229400"/>
                    <a:pt x="1394603" y="5686137"/>
                    <a:pt x="771046" y="4817913"/>
                  </a:cubicBezTo>
                  <a:cubicBezTo>
                    <a:pt x="396864" y="4297000"/>
                    <a:pt x="0" y="3939728"/>
                    <a:pt x="0" y="3263748"/>
                  </a:cubicBezTo>
                  <a:cubicBezTo>
                    <a:pt x="0" y="1461170"/>
                    <a:pt x="1955141" y="0"/>
                    <a:pt x="38826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9" name="Graphic 8" descr="Checkmark">
            <a:extLst>
              <a:ext uri="{FF2B5EF4-FFF2-40B4-BE49-F238E27FC236}">
                <a16:creationId xmlns:a16="http://schemas.microsoft.com/office/drawing/2014/main" id="{83036262-7372-43DD-908E-85DAF42F22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096000" y="2055813"/>
            <a:ext cx="2746374" cy="2746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23300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18C9110B797E548AE863D2E698A87F8" ma:contentTypeVersion="7" ma:contentTypeDescription="Create a new document." ma:contentTypeScope="" ma:versionID="5fb96644cb4b466376949b71c852b171">
  <xsd:schema xmlns:xsd="http://www.w3.org/2001/XMLSchema" xmlns:xs="http://www.w3.org/2001/XMLSchema" xmlns:p="http://schemas.microsoft.com/office/2006/metadata/properties" xmlns:ns3="e8987ecd-ca73-4dfe-b54b-e3eb0819392b" xmlns:ns4="a0198e4c-ee56-4181-a671-bfbcc6679a13" targetNamespace="http://schemas.microsoft.com/office/2006/metadata/properties" ma:root="true" ma:fieldsID="485b233a00936cb6fae922572424de50" ns3:_="" ns4:_="">
    <xsd:import namespace="e8987ecd-ca73-4dfe-b54b-e3eb0819392b"/>
    <xsd:import namespace="a0198e4c-ee56-4181-a671-bfbcc6679a1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8987ecd-ca73-4dfe-b54b-e3eb0819392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198e4c-ee56-4181-a671-bfbcc6679a13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EFD3EEE-4837-4EE4-A5FC-559811FADB6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B48C115-1AF6-4C24-8C61-FB85CF35CA9C}">
  <ds:schemaRefs>
    <ds:schemaRef ds:uri="http://www.w3.org/XML/1998/namespace"/>
    <ds:schemaRef ds:uri="http://purl.org/dc/elements/1.1/"/>
    <ds:schemaRef ds:uri="http://schemas.microsoft.com/office/2006/metadata/properties"/>
    <ds:schemaRef ds:uri="http://purl.org/dc/terms/"/>
    <ds:schemaRef ds:uri="e8987ecd-ca73-4dfe-b54b-e3eb0819392b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a0198e4c-ee56-4181-a671-bfbcc6679a13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ABCBBB5D-7E2F-4F96-AFFD-7C2B7E05504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8987ecd-ca73-4dfe-b54b-e3eb0819392b"/>
    <ds:schemaRef ds:uri="a0198e4c-ee56-4181-a671-bfbcc6679a1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3445</TotalTime>
  <Words>2342</Words>
  <Application>Microsoft Office PowerPoint</Application>
  <PresentationFormat>On-screen Show (4:3)</PresentationFormat>
  <Paragraphs>284</Paragraphs>
  <Slides>44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50" baseType="lpstr">
      <vt:lpstr>Algerian</vt:lpstr>
      <vt:lpstr>Arial</vt:lpstr>
      <vt:lpstr>Calibri</vt:lpstr>
      <vt:lpstr>Helvetica Neue</vt:lpstr>
      <vt:lpstr>Rockwell</vt:lpstr>
      <vt:lpstr>Office Theme</vt:lpstr>
      <vt:lpstr>PowerPoint Presentation</vt:lpstr>
      <vt:lpstr>SECTION 504 COMPLIANCE</vt:lpstr>
      <vt:lpstr>504 BASICS</vt:lpstr>
      <vt:lpstr> 1.  CHILD FIND </vt:lpstr>
      <vt:lpstr>SUSPECTED OF HAVING A DISABILITY WITHIN BOUNDARIES</vt:lpstr>
      <vt:lpstr>COMMON MISTAKES</vt:lpstr>
      <vt:lpstr>REFERRAL</vt:lpstr>
      <vt:lpstr>2. EVALUATION</vt:lpstr>
      <vt:lpstr>PowerPoint Presentation</vt:lpstr>
      <vt:lpstr>MUST HAVE CONSENT</vt:lpstr>
      <vt:lpstr>RESPONSE TO INTERVENTION  Don’t delay  based upon RTI  </vt:lpstr>
      <vt:lpstr>DATA</vt:lpstr>
      <vt:lpstr>MULTIPLE SOURCES REQUIRED</vt:lpstr>
      <vt:lpstr>PARENT IS A GREAT SOURCE</vt:lpstr>
      <vt:lpstr>MEDICAL DATA</vt:lpstr>
      <vt:lpstr>MEDICAL DATA AND ADHD</vt:lpstr>
      <vt:lpstr>DIAGNOSIS AS A PART OF EVALUATION DATA  (Teams identify impairments  not diagnose) </vt:lpstr>
      <vt:lpstr>3. ELIGIBILITY</vt:lpstr>
      <vt:lpstr>PHYSICAL OR MENTAL   IMPAIRMENT</vt:lpstr>
      <vt:lpstr>SUBSTANTIALLY LIMITS</vt:lpstr>
      <vt:lpstr>MAJOR LIFE ACTIVITIES  OR  MAJOR BODILY FUNCTIONS 34 C.F.R. 104.3(j)(2)(ii)</vt:lpstr>
      <vt:lpstr>MITIGATING MEASURES</vt:lpstr>
      <vt:lpstr>COMMON 504 CONDITIONS   (IF NOT ELIGIBLE UNDER IDEA DUE TO SEVERITY AND NEED)</vt:lpstr>
      <vt:lpstr>4.  THE 504 PLAN</vt:lpstr>
      <vt:lpstr>BUILD UPON:</vt:lpstr>
      <vt:lpstr>HELPFUL STRATEGIES</vt:lpstr>
      <vt:lpstr>ACCOMMODATIONS &amp; MODIFICATIONS </vt:lpstr>
      <vt:lpstr>DISABILITY/ ELIGIBILITY SPECTRUM</vt:lpstr>
      <vt:lpstr>LEGAL OBLIGATION TO KEEP STUDENT SAFE </vt:lpstr>
      <vt:lpstr>EQUAL OPPORTUNITY TO PARTICIPATE  IN EXTRA- CURRICULAR </vt:lpstr>
      <vt:lpstr> SERVICES</vt:lpstr>
      <vt:lpstr>PLANS FOR NEW  OR  VIRTUAL STUDENTS</vt:lpstr>
      <vt:lpstr>HEALTHCARE PLANS</vt:lpstr>
      <vt:lpstr>IMPLEMENTING THE PLAN</vt:lpstr>
      <vt:lpstr>DO WHAT YOU SAID YOU WOULD</vt:lpstr>
      <vt:lpstr>PowerPoint Presentation</vt:lpstr>
      <vt:lpstr>.5 PERIODIC REVIEW</vt:lpstr>
      <vt:lpstr>6. PROCEDURAL SAFEGUARDS</vt:lpstr>
      <vt:lpstr>DUE PROCESS</vt:lpstr>
      <vt:lpstr>MANIFESTATION DETERMINATION</vt:lpstr>
      <vt:lpstr>7. RECORDS</vt:lpstr>
      <vt:lpstr>504 FOCUS   NON-DISCRIMINATION </vt:lpstr>
      <vt:lpstr>PowerPoint Presentation</vt:lpstr>
      <vt:lpstr>Thank you!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Bass</dc:creator>
  <cp:lastModifiedBy>Jan Prince</cp:lastModifiedBy>
  <cp:revision>98</cp:revision>
  <dcterms:created xsi:type="dcterms:W3CDTF">2021-03-28T00:48:18Z</dcterms:created>
  <dcterms:modified xsi:type="dcterms:W3CDTF">2021-04-06T13:56:08Z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0x010100F18C9110B797E548AE863D2E698A87F8</vt:lpwstr>
  </property>
</Properties>
</file>