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1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3B1AB-68DE-4E5D-93DA-3D83E8AFAD7E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5EEAE-A3B2-47C5-98EA-489DEFBB2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F62B-2335-4921-9BD5-E08B8401D0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41FFB8-CB4B-4441-B869-D6DD8D0D9A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333912-6499-455A-9121-AC0C80135FA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81FD4-DD9D-4B89-AE01-D22B94B957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3EBDD3-EE4E-4C4A-85FE-941D485B61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93011-59DF-41FF-9419-B712DD2B6C2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5EEAE-A3B2-47C5-98EA-489DEFBB21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905000"/>
          </a:xfrm>
        </p:spPr>
        <p:txBody>
          <a:bodyPr/>
          <a:lstStyle/>
          <a:p>
            <a:pPr eaLnBrk="1" hangingPunct="1"/>
            <a:r>
              <a:rPr lang="en-US" dirty="0" smtClean="0"/>
              <a:t>Students with </a:t>
            </a:r>
            <a:r>
              <a:rPr lang="en-US" dirty="0" err="1" smtClean="0"/>
              <a:t>Gastrostomy</a:t>
            </a:r>
            <a:r>
              <a:rPr lang="en-US" dirty="0" smtClean="0"/>
              <a:t> tubes</a:t>
            </a:r>
            <a:br>
              <a:rPr lang="en-US" dirty="0" smtClean="0"/>
            </a:br>
            <a:r>
              <a:rPr lang="en-US" dirty="0" smtClean="0"/>
              <a:t>(G-tubes)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77724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6" name="Picture 5" descr="gastro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590800"/>
            <a:ext cx="3020039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POSSIBLE PROBLEMS THAT ARE NOT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Bleeding/drainage/redness/irritation</a:t>
            </a:r>
          </a:p>
          <a:p>
            <a:pPr lvl="1"/>
            <a:r>
              <a:rPr lang="en-US" dirty="0" smtClean="0"/>
              <a:t>Parents are responsible to send student to school with a clean dry dressing around </a:t>
            </a:r>
            <a:r>
              <a:rPr lang="en-US" dirty="0" err="1" smtClean="0"/>
              <a:t>gastrostomy</a:t>
            </a:r>
            <a:r>
              <a:rPr lang="en-US" dirty="0" smtClean="0"/>
              <a:t> site</a:t>
            </a:r>
          </a:p>
          <a:p>
            <a:pPr lvl="1"/>
            <a:r>
              <a:rPr lang="en-US" dirty="0" smtClean="0"/>
              <a:t>If there is any leaking (clear fluid) around MIC-KEY  please contact parent- it may indicate a problem with internal balloon that secures device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there is any blood observed, check to see if G-tube has been dislodged. If not, reinforce dressing with gauze and call parent.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POSSIBLE PROBLEMS THAT ARE NOT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Leaking of stomach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 smtClean="0"/>
              <a:t>May be due to a problem with the </a:t>
            </a:r>
            <a:r>
              <a:rPr lang="en-US" dirty="0" err="1" smtClean="0"/>
              <a:t>antireflux</a:t>
            </a:r>
            <a:r>
              <a:rPr lang="en-US" dirty="0" smtClean="0"/>
              <a:t> valve (sticking or broken) </a:t>
            </a:r>
            <a:r>
              <a:rPr lang="en-US" dirty="0" smtClean="0"/>
              <a:t>Apply gauze </a:t>
            </a:r>
            <a:r>
              <a:rPr lang="en-US" dirty="0" smtClean="0"/>
              <a:t>and notify family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G-tube dislodgement</a:t>
            </a:r>
            <a:br>
              <a:rPr lang="en-US" dirty="0" smtClean="0"/>
            </a:br>
            <a:r>
              <a:rPr lang="en-US" dirty="0" smtClean="0"/>
              <a:t>No need to panic, really.</a:t>
            </a:r>
            <a:endParaRPr lang="en-US" dirty="0"/>
          </a:p>
        </p:txBody>
      </p:sp>
      <p:pic>
        <p:nvPicPr>
          <p:cNvPr id="4" name="Content Placeholder 3" descr="Panic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2286000"/>
            <a:ext cx="4023360" cy="301752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G-Tube dislodgement-</a:t>
            </a:r>
            <a:br>
              <a:rPr lang="en-US" sz="3800" dirty="0" smtClean="0"/>
            </a:br>
            <a:r>
              <a:rPr lang="en-US" sz="3800" dirty="0" smtClean="0"/>
              <a:t>not life threatening</a:t>
            </a:r>
            <a:r>
              <a:rPr lang="en-US" sz="3800" dirty="0" smtClean="0"/>
              <a:t> </a:t>
            </a:r>
            <a:endParaRPr lang="en-US" sz="3800" dirty="0" smtClean="0"/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216525"/>
          </a:xfrm>
        </p:spPr>
        <p:txBody>
          <a:bodyPr>
            <a:normAutofit fontScale="925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a G tube device comes out of a student’s abdomen it needs to be replaced within a specific time </a:t>
            </a:r>
            <a:r>
              <a:rPr lang="en-US" dirty="0" smtClean="0"/>
              <a:t>frame or opening(stoma) begins to close</a:t>
            </a:r>
            <a:endParaRPr lang="en-US" dirty="0" smtClean="0"/>
          </a:p>
          <a:p>
            <a:pPr lvl="1" eaLnBrk="1" hangingPunct="1"/>
            <a:r>
              <a:rPr lang="en-US" dirty="0" smtClean="0"/>
              <a:t>Children with recent placed G-tubes must have it  replaced quickly</a:t>
            </a:r>
          </a:p>
          <a:p>
            <a:pPr lvl="2" eaLnBrk="1" hangingPunct="1"/>
            <a:r>
              <a:rPr lang="en-US" dirty="0" smtClean="0"/>
              <a:t>follow the Health Care Plan</a:t>
            </a:r>
          </a:p>
          <a:p>
            <a:pPr lvl="1" eaLnBrk="1" hangingPunct="1"/>
            <a:r>
              <a:rPr lang="en-US" dirty="0" smtClean="0"/>
              <a:t>Children with older G-tubes have a longer time frame</a:t>
            </a:r>
          </a:p>
          <a:p>
            <a:pPr lvl="2" eaLnBrk="1" hangingPunct="1"/>
            <a:r>
              <a:rPr lang="en-US" dirty="0" smtClean="0"/>
              <a:t>call the parent</a:t>
            </a:r>
          </a:p>
          <a:p>
            <a:pPr lvl="2" eaLnBrk="1" hangingPunct="1"/>
            <a:r>
              <a:rPr lang="en-US" dirty="0" smtClean="0"/>
              <a:t>Call 911 if parent unavailable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97283" name="Picture 9" descr="MCj041364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53000"/>
            <a:ext cx="11430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If G-Tube </a:t>
            </a:r>
            <a:r>
              <a:rPr lang="en-US" sz="3600" b="1" smtClean="0"/>
              <a:t>Comes</a:t>
            </a:r>
            <a:r>
              <a:rPr lang="en-US" b="1" smtClean="0"/>
              <a:t> Out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307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Remember, don’t panic. </a:t>
            </a:r>
            <a:r>
              <a:rPr lang="en-US" sz="2800" dirty="0" smtClean="0"/>
              <a:t>T</a:t>
            </a:r>
            <a:r>
              <a:rPr lang="en-US" sz="2800" dirty="0" smtClean="0"/>
              <a:t>his </a:t>
            </a:r>
            <a:r>
              <a:rPr lang="en-US" sz="2800" dirty="0" smtClean="0"/>
              <a:t>is not a life threatening emergency</a:t>
            </a:r>
          </a:p>
          <a:p>
            <a:pPr eaLnBrk="1" hangingPunct="1"/>
            <a:r>
              <a:rPr lang="en-US" sz="2800" dirty="0" smtClean="0"/>
              <a:t>Cover the G-tube opening with gauze(found in the student’s emergency bag)</a:t>
            </a:r>
          </a:p>
          <a:p>
            <a:pPr eaLnBrk="1" hangingPunct="1"/>
            <a:r>
              <a:rPr lang="en-US" sz="2800" dirty="0" smtClean="0"/>
              <a:t>The parent is usually the first choice to replace the G tube</a:t>
            </a:r>
          </a:p>
          <a:p>
            <a:pPr eaLnBrk="1" hangingPunct="1"/>
            <a:r>
              <a:rPr lang="en-US" sz="2800" dirty="0" smtClean="0"/>
              <a:t>Call 911 </a:t>
            </a:r>
            <a:r>
              <a:rPr lang="en-US" sz="2800" b="1" dirty="0" smtClean="0">
                <a:solidFill>
                  <a:srgbClr val="000000"/>
                </a:solidFill>
              </a:rPr>
              <a:t>ONLY </a:t>
            </a:r>
            <a:r>
              <a:rPr lang="en-US" sz="2800" dirty="0" smtClean="0"/>
              <a:t>if you are not able to contact parent- follow the Health Care Plan</a:t>
            </a:r>
          </a:p>
          <a:p>
            <a:pPr lvl="1" eaLnBrk="1" hangingPunct="1"/>
            <a:r>
              <a:rPr lang="en-US" sz="2400" i="1" dirty="0" smtClean="0"/>
              <a:t>Place old G-tube in the student’s bag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Gastrostomy Tubes(G-tubes) 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4759325"/>
          </a:xfrm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dirty="0" err="1" smtClean="0"/>
              <a:t>g</a:t>
            </a:r>
            <a:r>
              <a:rPr lang="en-US" dirty="0" err="1" smtClean="0"/>
              <a:t>astrostomy</a:t>
            </a:r>
            <a:r>
              <a:rPr lang="en-US" dirty="0" smtClean="0"/>
              <a:t> </a:t>
            </a:r>
            <a:r>
              <a:rPr lang="en-US" dirty="0" smtClean="0"/>
              <a:t>tube is a safe and simple way of giving food, medicines and fluids directly into the stomach</a:t>
            </a:r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6" name="Picture 5" descr="gastro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2286000"/>
            <a:ext cx="4127387" cy="3749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Gastrostomy</a:t>
            </a:r>
            <a:r>
              <a:rPr lang="en-US" sz="4000" dirty="0" smtClean="0"/>
              <a:t> Tubes(G-tubes)</a:t>
            </a:r>
          </a:p>
        </p:txBody>
      </p:sp>
      <p:sp>
        <p:nvSpPr>
          <p:cNvPr id="9318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flexible rubber tube is inserted into </a:t>
            </a:r>
            <a:r>
              <a:rPr lang="en-US" sz="28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/>
              <a:t>surgical opening into the stomach</a:t>
            </a:r>
          </a:p>
          <a:p>
            <a:pPr eaLnBrk="1" hangingPunct="1"/>
            <a:r>
              <a:rPr lang="en-US" sz="2800" dirty="0" smtClean="0"/>
              <a:t>It is held in place from inside the abdomen with a fluid filled balloon</a:t>
            </a:r>
          </a:p>
          <a:p>
            <a:pPr eaLnBrk="1" hangingPunct="1"/>
            <a:r>
              <a:rPr lang="en-US" sz="2800" dirty="0" smtClean="0"/>
              <a:t>It is usually capped or clamped between feedings  to prevent leakage</a:t>
            </a:r>
          </a:p>
          <a:p>
            <a:pPr eaLnBrk="1" hangingPunct="1">
              <a:buNone/>
            </a:pPr>
            <a:endParaRPr lang="en-US" sz="2800" dirty="0" smtClean="0"/>
          </a:p>
        </p:txBody>
      </p:sp>
      <p:pic>
        <p:nvPicPr>
          <p:cNvPr id="93187" name="Picture 7" descr="MickeyBut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495800"/>
            <a:ext cx="259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gastro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8800" y="3886200"/>
            <a:ext cx="2360604" cy="246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Gastrostomy Tubes(G-tubes)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900" dirty="0" smtClean="0"/>
              <a:t>There are several types of G </a:t>
            </a:r>
            <a:r>
              <a:rPr lang="en-US" sz="2900" dirty="0" smtClean="0"/>
              <a:t>tubes</a:t>
            </a:r>
            <a:endParaRPr lang="en-US" sz="2900" dirty="0" smtClean="0"/>
          </a:p>
          <a:p>
            <a:pPr eaLnBrk="1" hangingPunct="1">
              <a:buFont typeface="Wingdings" pitchFamily="2" charset="2"/>
              <a:buNone/>
            </a:pPr>
            <a:endParaRPr lang="en-US" sz="2900" dirty="0" smtClean="0"/>
          </a:p>
        </p:txBody>
      </p:sp>
      <p:pic>
        <p:nvPicPr>
          <p:cNvPr id="95235" name="Picture 6" descr="BardButton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667000"/>
            <a:ext cx="23812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6" name="Picture 7" descr="MIC20KEY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2362200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8" descr="Peg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2667000"/>
            <a:ext cx="23812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8" name="Picture 9" descr="MicG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495800"/>
            <a:ext cx="23812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9" name="Picture 10" descr="MickeyButton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2743200"/>
            <a:ext cx="19589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Mic</a:t>
            </a:r>
            <a:r>
              <a:rPr lang="en-US" dirty="0" smtClean="0"/>
              <a:t>-key</a:t>
            </a:r>
            <a:br>
              <a:rPr lang="en-US" dirty="0" smtClean="0"/>
            </a:br>
            <a:r>
              <a:rPr lang="en-US" dirty="0" smtClean="0"/>
              <a:t>Low Profile Feeding tube</a:t>
            </a:r>
            <a:endParaRPr lang="en-US" dirty="0"/>
          </a:p>
        </p:txBody>
      </p:sp>
      <p:pic>
        <p:nvPicPr>
          <p:cNvPr id="4" name="Content Placeholder 3" descr="gasto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67000" y="1676400"/>
            <a:ext cx="3474720" cy="34747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POSSIBLE </a:t>
            </a:r>
            <a:r>
              <a:rPr lang="en-US" b="1" dirty="0" smtClean="0">
                <a:solidFill>
                  <a:srgbClr val="FF0000"/>
                </a:solidFill>
              </a:rPr>
              <a:t>PROBLEM </a:t>
            </a:r>
            <a:r>
              <a:rPr lang="en-US" b="1" dirty="0" smtClean="0">
                <a:solidFill>
                  <a:srgbClr val="FF0000"/>
                </a:solidFill>
              </a:rPr>
              <a:t>REQUIRING IMMEDIATE INTERVENTION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Color changes/breathing </a:t>
            </a:r>
            <a:r>
              <a:rPr lang="en-US" sz="4400" dirty="0" smtClean="0"/>
              <a:t>difficulty</a:t>
            </a:r>
          </a:p>
          <a:p>
            <a:pPr>
              <a:buNone/>
            </a:pPr>
            <a:r>
              <a:rPr lang="en-US" dirty="0" smtClean="0"/>
              <a:t>This may be due to aspiration </a:t>
            </a:r>
            <a:r>
              <a:rPr lang="en-US" dirty="0" smtClean="0"/>
              <a:t>of feeding or water into </a:t>
            </a:r>
            <a:r>
              <a:rPr lang="en-US" dirty="0" smtClean="0"/>
              <a:t>lungs. </a:t>
            </a:r>
            <a:r>
              <a:rPr lang="en-US" b="1" dirty="0" smtClean="0"/>
              <a:t>Stop feeding immediately.</a:t>
            </a:r>
            <a:r>
              <a:rPr lang="en-US" dirty="0" smtClean="0"/>
              <a:t> </a:t>
            </a:r>
            <a:r>
              <a:rPr lang="en-US" dirty="0" smtClean="0"/>
              <a:t>Call parent.  </a:t>
            </a:r>
            <a:r>
              <a:rPr lang="en-US" dirty="0" smtClean="0"/>
              <a:t>If problem continues, follow emergency instructions in the care plan. 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POSSIBLE PROBLEMS THAT ARE NOT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Nausea and or </a:t>
            </a:r>
            <a:r>
              <a:rPr lang="en-US" dirty="0" smtClean="0"/>
              <a:t>cramping</a:t>
            </a:r>
          </a:p>
          <a:p>
            <a:pPr lvl="1"/>
            <a:r>
              <a:rPr lang="en-US" b="1" dirty="0" smtClean="0"/>
              <a:t>Pause/stop feeding.</a:t>
            </a:r>
            <a:endParaRPr lang="en-US" dirty="0" smtClean="0"/>
          </a:p>
          <a:p>
            <a:pPr lvl="1"/>
            <a:r>
              <a:rPr lang="en-US" dirty="0" smtClean="0"/>
              <a:t>Check </a:t>
            </a:r>
            <a:r>
              <a:rPr lang="en-US" dirty="0" smtClean="0"/>
              <a:t>rate of feeding – it may need to be decreased</a:t>
            </a:r>
            <a:r>
              <a:rPr lang="en-US" dirty="0" smtClean="0"/>
              <a:t>. </a:t>
            </a:r>
            <a:r>
              <a:rPr lang="en-US" dirty="0" smtClean="0"/>
              <a:t>Adjust rate of feeding only if indicated in care plan. Contact </a:t>
            </a:r>
            <a:r>
              <a:rPr lang="en-US" dirty="0" smtClean="0"/>
              <a:t>parent</a:t>
            </a:r>
            <a:endParaRPr lang="en-US" dirty="0" smtClean="0"/>
          </a:p>
          <a:p>
            <a:pPr lvl="1"/>
            <a:r>
              <a:rPr lang="en-US" dirty="0" smtClean="0"/>
              <a:t>Check temperature – feeding may be too cold. </a:t>
            </a:r>
            <a:endParaRPr lang="en-US" dirty="0" smtClean="0"/>
          </a:p>
          <a:p>
            <a:pPr lvl="2"/>
            <a:r>
              <a:rPr lang="en-US" dirty="0" smtClean="0"/>
              <a:t>let </a:t>
            </a:r>
            <a:r>
              <a:rPr lang="en-US" dirty="0" smtClean="0"/>
              <a:t>feeding get to room </a:t>
            </a:r>
            <a:r>
              <a:rPr lang="en-US" dirty="0" smtClean="0"/>
              <a:t>temperature if cold, </a:t>
            </a:r>
            <a:r>
              <a:rPr lang="en-US" dirty="0" smtClean="0"/>
              <a:t>then restart. If problem continues, </a:t>
            </a:r>
            <a:r>
              <a:rPr lang="en-US" dirty="0" smtClean="0"/>
              <a:t>stop feeding and contact parent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POSSIBLE PROBLEMS THAT ARE NOT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Vomiting</a:t>
            </a:r>
          </a:p>
          <a:p>
            <a:pPr lvl="1"/>
            <a:r>
              <a:rPr lang="en-US" b="1" dirty="0" smtClean="0"/>
              <a:t>Stop feeding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Check temperature of feeding fluid</a:t>
            </a:r>
          </a:p>
          <a:p>
            <a:pPr lvl="1"/>
            <a:r>
              <a:rPr lang="en-US" dirty="0" smtClean="0"/>
              <a:t>Check flow rate</a:t>
            </a:r>
          </a:p>
          <a:p>
            <a:pPr lvl="1"/>
            <a:r>
              <a:rPr lang="en-US" dirty="0" smtClean="0"/>
              <a:t>If flow rate was too fast, adjust only if written in care plan, then restart. Stop if vomiting continues</a:t>
            </a:r>
          </a:p>
          <a:p>
            <a:pPr lvl="1"/>
            <a:r>
              <a:rPr lang="en-US" dirty="0" smtClean="0"/>
              <a:t>If feeding was too cold, allow to come to room temperature, then restart. Stop if vomiting resumes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POSSIBLE PROBLEMS THAT ARE NOT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Blocked </a:t>
            </a:r>
            <a:r>
              <a:rPr lang="en-US" dirty="0" err="1" smtClean="0"/>
              <a:t>gastrostomy</a:t>
            </a:r>
            <a:r>
              <a:rPr lang="en-US" dirty="0" smtClean="0"/>
              <a:t>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May be due to inadequate flushing or very thick liquid. Be sure to flush with water before and after feedings. If blockage remains, contact family.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532</Words>
  <Application>Microsoft Office PowerPoint</Application>
  <PresentationFormat>On-screen Show (4:3)</PresentationFormat>
  <Paragraphs>70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Students with Gastrostomy tubes (G-tubes)</vt:lpstr>
      <vt:lpstr>Gastrostomy Tubes(G-tubes) </vt:lpstr>
      <vt:lpstr>Gastrostomy Tubes(G-tubes)</vt:lpstr>
      <vt:lpstr>Gastrostomy Tubes(G-tubes)</vt:lpstr>
      <vt:lpstr>Mic-key Low Profile Feeding tube</vt:lpstr>
      <vt:lpstr>POSSIBLE PROBLEM REQUIRING IMMEDIATE INTERVENTION</vt:lpstr>
      <vt:lpstr>POSSIBLE PROBLEMS THAT ARE NOT EMERGENCIES</vt:lpstr>
      <vt:lpstr>POSSIBLE PROBLEMS THAT ARE NOT EMERGENCIES</vt:lpstr>
      <vt:lpstr>POSSIBLE PROBLEMS THAT ARE NOT EMERGENCIES</vt:lpstr>
      <vt:lpstr>POSSIBLE PROBLEMS THAT ARE NOT EMERGENCIES</vt:lpstr>
      <vt:lpstr>POSSIBLE PROBLEMS THAT ARE NOT EMERGENCIES</vt:lpstr>
      <vt:lpstr>G-tube dislodgement No need to panic, really.</vt:lpstr>
      <vt:lpstr>G-Tube dislodgement- not life threatening </vt:lpstr>
      <vt:lpstr>If G-Tube Comes Out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with Gastrostomy tubes (G-tubes)</dc:title>
  <dc:creator/>
  <cp:lastModifiedBy>lsimon</cp:lastModifiedBy>
  <cp:revision>14</cp:revision>
  <dcterms:created xsi:type="dcterms:W3CDTF">2006-08-16T00:00:00Z</dcterms:created>
  <dcterms:modified xsi:type="dcterms:W3CDTF">2009-09-01T02:14:05Z</dcterms:modified>
</cp:coreProperties>
</file>